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2" r:id="rId5"/>
    <p:sldId id="344" r:id="rId6"/>
    <p:sldId id="346" r:id="rId7"/>
    <p:sldId id="333" r:id="rId8"/>
    <p:sldId id="375" r:id="rId9"/>
    <p:sldId id="347" r:id="rId10"/>
    <p:sldId id="376" r:id="rId11"/>
    <p:sldId id="354" r:id="rId12"/>
    <p:sldId id="378" r:id="rId13"/>
    <p:sldId id="379" r:id="rId14"/>
    <p:sldId id="365" r:id="rId15"/>
    <p:sldId id="380" r:id="rId16"/>
    <p:sldId id="370" r:id="rId17"/>
    <p:sldId id="348" r:id="rId18"/>
    <p:sldId id="381" r:id="rId19"/>
    <p:sldId id="337" r:id="rId20"/>
    <p:sldId id="38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44BBB3D-E6BF-42C1-B3AD-0106A052BD68}">
          <p14:sldIdLst>
            <p14:sldId id="332"/>
            <p14:sldId id="344"/>
            <p14:sldId id="346"/>
            <p14:sldId id="333"/>
            <p14:sldId id="375"/>
            <p14:sldId id="347"/>
            <p14:sldId id="376"/>
            <p14:sldId id="354"/>
            <p14:sldId id="378"/>
            <p14:sldId id="379"/>
            <p14:sldId id="365"/>
            <p14:sldId id="380"/>
            <p14:sldId id="370"/>
            <p14:sldId id="348"/>
            <p14:sldId id="381"/>
            <p14:sldId id="337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Zöpfel" initials="CZ" lastIdx="1" clrIdx="0">
    <p:extLst>
      <p:ext uri="{19B8F6BF-5375-455C-9EA6-DF929625EA0E}">
        <p15:presenceInfo xmlns:p15="http://schemas.microsoft.com/office/powerpoint/2012/main" userId="328cbfd8b83896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dt Zuerich">
    <a:wholeTbl>
      <a:tcTxStyle>
        <a:fontRef idx="minor">
          <a:prstClr val="black"/>
        </a:fontRef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la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Col>
    <a:lastRow>
      <a:tcTxStyle b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lastRow>
    <a:firstRow>
      <a:tcTxStyle b="off">
        <a:fontRef idx="major"/>
        <a:srgbClr val="000000"/>
      </a:tcTxStyle>
      <a:tcStyle>
        <a:tcBdr>
          <a:top>
            <a:ln w="25400" cmpd="sng">
              <a:solidFill>
                <a:srgbClr val="000000"/>
              </a:solidFill>
            </a:ln>
          </a:top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715" autoAdjust="0"/>
  </p:normalViewPr>
  <p:slideViewPr>
    <p:cSldViewPr snapToGrid="0" showGuides="1">
      <p:cViewPr varScale="1">
        <p:scale>
          <a:sx n="105" d="100"/>
          <a:sy n="105" d="100"/>
        </p:scale>
        <p:origin x="8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9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CH" dirty="0">
                <a:solidFill>
                  <a:schemeClr val="bg1"/>
                </a:solidFill>
                <a:effectLst/>
              </a:rPr>
              <a:t>Anzahl </a:t>
            </a:r>
            <a:r>
              <a:rPr lang="de-CH" dirty="0" err="1">
                <a:solidFill>
                  <a:schemeClr val="bg1"/>
                </a:solidFill>
                <a:effectLst/>
              </a:rPr>
              <a:t>Klamuklassen</a:t>
            </a:r>
            <a:r>
              <a:rPr lang="de-CH" dirty="0">
                <a:solidFill>
                  <a:schemeClr val="bg1"/>
                </a:solidFill>
                <a:effectLst/>
              </a:rPr>
              <a:t> und </a:t>
            </a:r>
            <a:r>
              <a:rPr lang="de-CH" dirty="0" err="1">
                <a:solidFill>
                  <a:schemeClr val="bg1"/>
                </a:solidFill>
                <a:effectLst/>
              </a:rPr>
              <a:t>SuS</a:t>
            </a:r>
            <a:endParaRPr lang="de-CH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CH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Bläserklassen</c:v>
                </c:pt>
              </c:strCache>
            </c:strRef>
          </c:tx>
          <c:spPr>
            <a:solidFill>
              <a:srgbClr val="23C3F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8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SJ 2019/20</c:v>
                </c:pt>
                <c:pt idx="1">
                  <c:v>SJ 2020/21</c:v>
                </c:pt>
                <c:pt idx="2">
                  <c:v>SJ 2021/22</c:v>
                </c:pt>
                <c:pt idx="3">
                  <c:v>SJ 2022/23</c:v>
                </c:pt>
                <c:pt idx="4">
                  <c:v>SJ 2023/24</c:v>
                </c:pt>
                <c:pt idx="5">
                  <c:v>SJ 2024/25</c:v>
                </c:pt>
                <c:pt idx="6">
                  <c:v>SJ 2025/26</c:v>
                </c:pt>
                <c:pt idx="7">
                  <c:v>SJ 2026/27</c:v>
                </c:pt>
                <c:pt idx="8">
                  <c:v>SJ 2027/28</c:v>
                </c:pt>
                <c:pt idx="9">
                  <c:v>SJ 2028/29</c:v>
                </c:pt>
                <c:pt idx="10">
                  <c:v>SJ 2029/30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67</c:v>
                </c:pt>
                <c:pt idx="1">
                  <c:v>72</c:v>
                </c:pt>
                <c:pt idx="2">
                  <c:v>76</c:v>
                </c:pt>
                <c:pt idx="3">
                  <c:v>79</c:v>
                </c:pt>
                <c:pt idx="4">
                  <c:v>89</c:v>
                </c:pt>
                <c:pt idx="5">
                  <c:v>92</c:v>
                </c:pt>
                <c:pt idx="6">
                  <c:v>100</c:v>
                </c:pt>
                <c:pt idx="7">
                  <c:v>102</c:v>
                </c:pt>
                <c:pt idx="8">
                  <c:v>107</c:v>
                </c:pt>
                <c:pt idx="9">
                  <c:v>109</c:v>
                </c:pt>
                <c:pt idx="1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F-4D68-BE9C-C4320DEFBD8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Streicherklassen</c:v>
                </c:pt>
              </c:strCache>
            </c:strRef>
          </c:tx>
          <c:spPr>
            <a:solidFill>
              <a:srgbClr val="E0E72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58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SJ 2019/20</c:v>
                </c:pt>
                <c:pt idx="1">
                  <c:v>SJ 2020/21</c:v>
                </c:pt>
                <c:pt idx="2">
                  <c:v>SJ 2021/22</c:v>
                </c:pt>
                <c:pt idx="3">
                  <c:v>SJ 2022/23</c:v>
                </c:pt>
                <c:pt idx="4">
                  <c:v>SJ 2023/24</c:v>
                </c:pt>
                <c:pt idx="5">
                  <c:v>SJ 2024/25</c:v>
                </c:pt>
                <c:pt idx="6">
                  <c:v>SJ 2025/26</c:v>
                </c:pt>
                <c:pt idx="7">
                  <c:v>SJ 2026/27</c:v>
                </c:pt>
                <c:pt idx="8">
                  <c:v>SJ 2027/28</c:v>
                </c:pt>
                <c:pt idx="9">
                  <c:v>SJ 2028/29</c:v>
                </c:pt>
                <c:pt idx="10">
                  <c:v>SJ 2029/30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33</c:v>
                </c:pt>
                <c:pt idx="1">
                  <c:v>35</c:v>
                </c:pt>
                <c:pt idx="2">
                  <c:v>39</c:v>
                </c:pt>
                <c:pt idx="3">
                  <c:v>44</c:v>
                </c:pt>
                <c:pt idx="4">
                  <c:v>49</c:v>
                </c:pt>
                <c:pt idx="5">
                  <c:v>54</c:v>
                </c:pt>
                <c:pt idx="6">
                  <c:v>56</c:v>
                </c:pt>
                <c:pt idx="7">
                  <c:v>64</c:v>
                </c:pt>
                <c:pt idx="8">
                  <c:v>69</c:v>
                </c:pt>
                <c:pt idx="9">
                  <c:v>77</c:v>
                </c:pt>
                <c:pt idx="1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F-4D68-BE9C-C4320DEFB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3186256"/>
        <c:axId val="1413184336"/>
      </c:barChart>
      <c:lineChart>
        <c:grouping val="stack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Anzahl Schüler*innen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8.5490847286420497E-3"/>
                  <c:y val="-2.4493434313141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61EE59-7DF0-47FE-8689-E8DD14A4C21C}" type="VALU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C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BF1-4B5F-A232-33F2715D8A0E}"/>
                </c:ext>
              </c:extLst>
            </c:dLbl>
            <c:dLbl>
              <c:idx val="1"/>
              <c:layout>
                <c:manualLayout>
                  <c:x val="8.5490847286420497E-3"/>
                  <c:y val="-8.980822167594477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F1-4B5F-A232-33F2715D8A0E}"/>
                </c:ext>
              </c:extLst>
            </c:dLbl>
            <c:dLbl>
              <c:idx val="2"/>
              <c:layout>
                <c:manualLayout>
                  <c:x val="7.3277869102646139E-3"/>
                  <c:y val="-8.980822167594477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F1-4B5F-A232-33F2715D8A0E}"/>
                </c:ext>
              </c:extLst>
            </c:dLbl>
            <c:dLbl>
              <c:idx val="3"/>
              <c:layout>
                <c:manualLayout>
                  <c:x val="8.5490847286420046E-3"/>
                  <c:y val="-4.490411083797238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F1-4B5F-A232-33F2715D8A0E}"/>
                </c:ext>
              </c:extLst>
            </c:dLbl>
            <c:dLbl>
              <c:idx val="4"/>
              <c:layout>
                <c:manualLayout>
                  <c:x val="7.3277869102646139E-3"/>
                  <c:y val="-4.490411083797238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F1-4B5F-A232-33F2715D8A0E}"/>
                </c:ext>
              </c:extLst>
            </c:dLbl>
            <c:dLbl>
              <c:idx val="5"/>
              <c:layout>
                <c:manualLayout>
                  <c:x val="7.3277869102646139E-3"/>
                  <c:y val="-4.490411083797238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F1-4B5F-A232-33F2715D8A0E}"/>
                </c:ext>
              </c:extLst>
            </c:dLbl>
            <c:dLbl>
              <c:idx val="6"/>
              <c:layout>
                <c:manualLayout>
                  <c:x val="8.5490847286420497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F1-4B5F-A232-33F2715D8A0E}"/>
                </c:ext>
              </c:extLst>
            </c:dLbl>
            <c:dLbl>
              <c:idx val="7"/>
              <c:layout>
                <c:manualLayout>
                  <c:x val="6.106489091887178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F1-4B5F-A232-33F2715D8A0E}"/>
                </c:ext>
              </c:extLst>
            </c:dLbl>
            <c:dLbl>
              <c:idx val="8"/>
              <c:layout>
                <c:manualLayout>
                  <c:x val="6.106489091887178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F1-4B5F-A232-33F2715D8A0E}"/>
                </c:ext>
              </c:extLst>
            </c:dLbl>
            <c:dLbl>
              <c:idx val="9"/>
              <c:layout>
                <c:manualLayout>
                  <c:x val="6.106489091887178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F1-4B5F-A232-33F2715D8A0E}"/>
                </c:ext>
              </c:extLst>
            </c:dLbl>
            <c:dLbl>
              <c:idx val="10"/>
              <c:layout>
                <c:manualLayout>
                  <c:x val="6.106489091887178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F1-4B5F-A232-33F2715D8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SJ 2019/20</c:v>
                </c:pt>
                <c:pt idx="1">
                  <c:v>SJ 2020/21</c:v>
                </c:pt>
                <c:pt idx="2">
                  <c:v>SJ 2021/22</c:v>
                </c:pt>
                <c:pt idx="3">
                  <c:v>SJ 2022/23</c:v>
                </c:pt>
                <c:pt idx="4">
                  <c:v>SJ 2023/24</c:v>
                </c:pt>
                <c:pt idx="5">
                  <c:v>SJ 2024/25</c:v>
                </c:pt>
                <c:pt idx="6">
                  <c:v>SJ 2025/26</c:v>
                </c:pt>
                <c:pt idx="7">
                  <c:v>SJ 2026/27</c:v>
                </c:pt>
                <c:pt idx="8">
                  <c:v>SJ 2027/28</c:v>
                </c:pt>
                <c:pt idx="9">
                  <c:v>SJ 2028/29</c:v>
                </c:pt>
                <c:pt idx="10">
                  <c:v>SJ 2029/30</c:v>
                </c:pt>
              </c:strCache>
            </c:str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2100</c:v>
                </c:pt>
                <c:pt idx="1">
                  <c:v>2198</c:v>
                </c:pt>
                <c:pt idx="2">
                  <c:v>2366</c:v>
                </c:pt>
                <c:pt idx="3">
                  <c:v>2493</c:v>
                </c:pt>
                <c:pt idx="4">
                  <c:v>2822</c:v>
                </c:pt>
                <c:pt idx="5">
                  <c:v>3013</c:v>
                </c:pt>
                <c:pt idx="6">
                  <c:v>3276</c:v>
                </c:pt>
                <c:pt idx="7">
                  <c:v>3486</c:v>
                </c:pt>
                <c:pt idx="8">
                  <c:v>3696</c:v>
                </c:pt>
                <c:pt idx="9">
                  <c:v>3906</c:v>
                </c:pt>
                <c:pt idx="10">
                  <c:v>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EF-4D68-BE9C-C4320DEFB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3778464"/>
        <c:axId val="1413777984"/>
      </c:lineChart>
      <c:catAx>
        <c:axId val="1413186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>
                    <a:solidFill>
                      <a:schemeClr val="bg1"/>
                    </a:solidFill>
                  </a:rPr>
                  <a:t>Schuljahr</a:t>
                </a:r>
              </a:p>
            </c:rich>
          </c:tx>
          <c:layout>
            <c:manualLayout>
              <c:xMode val="edge"/>
              <c:yMode val="edge"/>
              <c:x val="0.44719406345401869"/>
              <c:y val="0.88488973036586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184336"/>
        <c:crosses val="autoZero"/>
        <c:auto val="1"/>
        <c:lblAlgn val="ctr"/>
        <c:lblOffset val="100"/>
        <c:noMultiLvlLbl val="0"/>
      </c:catAx>
      <c:valAx>
        <c:axId val="141318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>
                    <a:solidFill>
                      <a:schemeClr val="bg1"/>
                    </a:solidFill>
                  </a:rPr>
                  <a:t>Anzahl Klassen</a:t>
                </a:r>
              </a:p>
            </c:rich>
          </c:tx>
          <c:layout>
            <c:manualLayout>
              <c:xMode val="edge"/>
              <c:yMode val="edge"/>
              <c:x val="4.8851912735097423E-3"/>
              <c:y val="0.32161460718992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186256"/>
        <c:crosses val="autoZero"/>
        <c:crossBetween val="between"/>
      </c:valAx>
      <c:valAx>
        <c:axId val="14137779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>
                    <a:solidFill>
                      <a:schemeClr val="bg1"/>
                    </a:solidFill>
                  </a:rPr>
                  <a:t>Anzahl Schüler*innen</a:t>
                </a:r>
              </a:p>
            </c:rich>
          </c:tx>
          <c:layout>
            <c:manualLayout>
              <c:xMode val="edge"/>
              <c:yMode val="edge"/>
              <c:x val="0.97464585729048425"/>
              <c:y val="0.269486407397557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3778464"/>
        <c:crosses val="max"/>
        <c:crossBetween val="between"/>
      </c:valAx>
      <c:catAx>
        <c:axId val="141377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3777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5857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BAC1C-B38A-4DC4-8716-5D66426AFBC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CH"/>
        </a:p>
      </dgm:t>
    </dgm:pt>
    <dgm:pt modelId="{ACD69FA4-05F4-4026-A86F-C4E79576B5AF}">
      <dgm:prSet phldrT="[Text]"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Bewilligung neue Klasse</a:t>
          </a:r>
        </a:p>
      </dgm:t>
    </dgm:pt>
    <dgm:pt modelId="{11A7B1E8-B99E-4711-B283-A4115F4C7DFB}" type="parTrans" cxnId="{0C375E26-69E5-4085-8DE6-132928CC3478}">
      <dgm:prSet/>
      <dgm:spPr/>
      <dgm:t>
        <a:bodyPr/>
        <a:lstStyle/>
        <a:p>
          <a:endParaRPr lang="de-CH" sz="1300"/>
        </a:p>
      </dgm:t>
    </dgm:pt>
    <dgm:pt modelId="{31D48283-A592-4044-9969-D76B3F0083F7}" type="sibTrans" cxnId="{0C375E26-69E5-4085-8DE6-132928CC3478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6FF724DF-B6FD-4EFD-B36F-649BDF859DA4}">
      <dgm:prSet phldrT="[Text]"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Instrumente bestellen und importieren</a:t>
          </a:r>
        </a:p>
      </dgm:t>
    </dgm:pt>
    <dgm:pt modelId="{27EB3C1E-C9AC-45D5-87AF-2398F7FE9A35}" type="parTrans" cxnId="{388E6154-F6B7-4E91-BF0E-6B05C9CEBA1C}">
      <dgm:prSet/>
      <dgm:spPr/>
      <dgm:t>
        <a:bodyPr/>
        <a:lstStyle/>
        <a:p>
          <a:endParaRPr lang="de-CH" sz="1300"/>
        </a:p>
      </dgm:t>
    </dgm:pt>
    <dgm:pt modelId="{56F56AD0-FD45-4E06-B9CD-00ACCBAC62E9}" type="sibTrans" cxnId="{388E6154-F6B7-4E91-BF0E-6B05C9CEBA1C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72B23853-F603-4E88-9BA6-6DE47109759F}">
      <dgm:prSet phldrT="[Text]"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Klasse im System anlegen</a:t>
          </a:r>
        </a:p>
      </dgm:t>
    </dgm:pt>
    <dgm:pt modelId="{55E199FE-B3E5-472E-83E1-82E5DBCF168D}" type="parTrans" cxnId="{18DB2405-ADE2-4DBA-8411-FD4A985B4B4F}">
      <dgm:prSet/>
      <dgm:spPr/>
      <dgm:t>
        <a:bodyPr/>
        <a:lstStyle/>
        <a:p>
          <a:endParaRPr lang="de-CH" sz="1300"/>
        </a:p>
      </dgm:t>
    </dgm:pt>
    <dgm:pt modelId="{1079CB31-F2CC-4C5C-BF07-33354C3DF632}" type="sibTrans" cxnId="{18DB2405-ADE2-4DBA-8411-FD4A985B4B4F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0D9227BE-7CA4-46B6-9A76-1F9F1C22E8C9}">
      <dgm:prSet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Zuteilung Instrumente</a:t>
          </a:r>
        </a:p>
      </dgm:t>
    </dgm:pt>
    <dgm:pt modelId="{0D7B331C-EEA3-4114-927F-ACA7AF2E854D}" type="parTrans" cxnId="{4A6CA597-8386-4BE2-9353-F109416A226A}">
      <dgm:prSet/>
      <dgm:spPr/>
      <dgm:t>
        <a:bodyPr/>
        <a:lstStyle/>
        <a:p>
          <a:endParaRPr lang="de-CH" sz="1300"/>
        </a:p>
      </dgm:t>
    </dgm:pt>
    <dgm:pt modelId="{C8E48368-AC5B-4FF8-B99A-559C33D2DF91}" type="sibTrans" cxnId="{4A6CA597-8386-4BE2-9353-F109416A226A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7400BF60-60AE-4FA8-ADE1-653B11DEA6F5}">
      <dgm:prSet custT="1"/>
      <dgm:spPr>
        <a:solidFill>
          <a:srgbClr val="005857"/>
        </a:solidFill>
      </dgm:spPr>
      <dgm:t>
        <a:bodyPr/>
        <a:lstStyle/>
        <a:p>
          <a:r>
            <a:rPr lang="de-CH" sz="1300"/>
            <a:t>Lieferung Instrumente</a:t>
          </a:r>
          <a:endParaRPr lang="de-CH" sz="1300" dirty="0"/>
        </a:p>
      </dgm:t>
    </dgm:pt>
    <dgm:pt modelId="{3BD23201-55E5-412A-A8CA-8572680913CA}" type="parTrans" cxnId="{87752AAE-94A7-4509-AC8D-85FA4A0F8968}">
      <dgm:prSet/>
      <dgm:spPr/>
      <dgm:t>
        <a:bodyPr/>
        <a:lstStyle/>
        <a:p>
          <a:endParaRPr lang="de-CH" sz="1300"/>
        </a:p>
      </dgm:t>
    </dgm:pt>
    <dgm:pt modelId="{7D9EE1D8-5AF1-47BF-9BD5-8A3EBDB6DCA6}" type="sibTrans" cxnId="{87752AAE-94A7-4509-AC8D-85FA4A0F8968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F4D3EC29-BD73-41D5-8E28-136FAD5B259C}">
      <dgm:prSet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Start Klasse / Verträge erstellen</a:t>
          </a:r>
        </a:p>
      </dgm:t>
    </dgm:pt>
    <dgm:pt modelId="{7637F9B7-723D-4735-8FF9-729A21A75FEF}" type="parTrans" cxnId="{5659C046-2847-4206-9902-C08EAA3DE37F}">
      <dgm:prSet/>
      <dgm:spPr/>
      <dgm:t>
        <a:bodyPr/>
        <a:lstStyle/>
        <a:p>
          <a:endParaRPr lang="de-CH" sz="1300"/>
        </a:p>
      </dgm:t>
    </dgm:pt>
    <dgm:pt modelId="{BD39312D-E956-43D4-BC91-C4FD00404CDA}" type="sibTrans" cxnId="{5659C046-2847-4206-9902-C08EAA3DE37F}">
      <dgm:prSet/>
      <dgm:spPr/>
      <dgm:t>
        <a:bodyPr/>
        <a:lstStyle/>
        <a:p>
          <a:endParaRPr lang="de-CH" sz="1300"/>
        </a:p>
      </dgm:t>
    </dgm:pt>
    <dgm:pt modelId="{97B89A2B-2C58-4377-A7AA-8AFE1E2A4AF4}" type="pres">
      <dgm:prSet presAssocID="{026BAC1C-B38A-4DC4-8716-5D66426AFBC9}" presName="Name0" presStyleCnt="0">
        <dgm:presLayoutVars>
          <dgm:dir/>
          <dgm:resizeHandles val="exact"/>
        </dgm:presLayoutVars>
      </dgm:prSet>
      <dgm:spPr/>
    </dgm:pt>
    <dgm:pt modelId="{2FBADAA3-C7FA-49CF-B43C-B8582BBC417F}" type="pres">
      <dgm:prSet presAssocID="{ACD69FA4-05F4-4026-A86F-C4E79576B5AF}" presName="node" presStyleLbl="node1" presStyleIdx="0" presStyleCnt="6">
        <dgm:presLayoutVars>
          <dgm:bulletEnabled val="1"/>
        </dgm:presLayoutVars>
      </dgm:prSet>
      <dgm:spPr/>
    </dgm:pt>
    <dgm:pt modelId="{D3C44121-C48F-4B0A-AB6D-3FAA7B10EA6F}" type="pres">
      <dgm:prSet presAssocID="{31D48283-A592-4044-9969-D76B3F0083F7}" presName="sibTrans" presStyleLbl="sibTrans2D1" presStyleIdx="0" presStyleCnt="5"/>
      <dgm:spPr/>
    </dgm:pt>
    <dgm:pt modelId="{A1D7249E-A4B5-4A9D-952B-1BFA3002BCFD}" type="pres">
      <dgm:prSet presAssocID="{31D48283-A592-4044-9969-D76B3F0083F7}" presName="connectorText" presStyleLbl="sibTrans2D1" presStyleIdx="0" presStyleCnt="5"/>
      <dgm:spPr/>
    </dgm:pt>
    <dgm:pt modelId="{3497DF92-12D0-4B04-9188-C40433265E60}" type="pres">
      <dgm:prSet presAssocID="{6FF724DF-B6FD-4EFD-B36F-649BDF859DA4}" presName="node" presStyleLbl="node1" presStyleIdx="1" presStyleCnt="6">
        <dgm:presLayoutVars>
          <dgm:bulletEnabled val="1"/>
        </dgm:presLayoutVars>
      </dgm:prSet>
      <dgm:spPr/>
    </dgm:pt>
    <dgm:pt modelId="{903330A4-3502-4E7E-B04C-C4801F0D479C}" type="pres">
      <dgm:prSet presAssocID="{56F56AD0-FD45-4E06-B9CD-00ACCBAC62E9}" presName="sibTrans" presStyleLbl="sibTrans2D1" presStyleIdx="1" presStyleCnt="5"/>
      <dgm:spPr/>
    </dgm:pt>
    <dgm:pt modelId="{1CA8B8E0-5364-4A17-A3F5-40BB544A4516}" type="pres">
      <dgm:prSet presAssocID="{56F56AD0-FD45-4E06-B9CD-00ACCBAC62E9}" presName="connectorText" presStyleLbl="sibTrans2D1" presStyleIdx="1" presStyleCnt="5"/>
      <dgm:spPr/>
    </dgm:pt>
    <dgm:pt modelId="{AA0CC2B9-E27B-4265-9507-58E9ACCBB8C8}" type="pres">
      <dgm:prSet presAssocID="{72B23853-F603-4E88-9BA6-6DE47109759F}" presName="node" presStyleLbl="node1" presStyleIdx="2" presStyleCnt="6">
        <dgm:presLayoutVars>
          <dgm:bulletEnabled val="1"/>
        </dgm:presLayoutVars>
      </dgm:prSet>
      <dgm:spPr/>
    </dgm:pt>
    <dgm:pt modelId="{9B7416BC-6072-4DE7-B582-6C14269A3000}" type="pres">
      <dgm:prSet presAssocID="{1079CB31-F2CC-4C5C-BF07-33354C3DF632}" presName="sibTrans" presStyleLbl="sibTrans2D1" presStyleIdx="2" presStyleCnt="5"/>
      <dgm:spPr/>
    </dgm:pt>
    <dgm:pt modelId="{CBA22A94-AB61-474B-BACD-A927A39F2FF6}" type="pres">
      <dgm:prSet presAssocID="{1079CB31-F2CC-4C5C-BF07-33354C3DF632}" presName="connectorText" presStyleLbl="sibTrans2D1" presStyleIdx="2" presStyleCnt="5"/>
      <dgm:spPr/>
    </dgm:pt>
    <dgm:pt modelId="{7262300D-1FC0-43D1-8C98-38364CF51A37}" type="pres">
      <dgm:prSet presAssocID="{0D9227BE-7CA4-46B6-9A76-1F9F1C22E8C9}" presName="node" presStyleLbl="node1" presStyleIdx="3" presStyleCnt="6">
        <dgm:presLayoutVars>
          <dgm:bulletEnabled val="1"/>
        </dgm:presLayoutVars>
      </dgm:prSet>
      <dgm:spPr/>
    </dgm:pt>
    <dgm:pt modelId="{F41DB9B5-0210-4D81-B494-3676BBD5B1F0}" type="pres">
      <dgm:prSet presAssocID="{C8E48368-AC5B-4FF8-B99A-559C33D2DF91}" presName="sibTrans" presStyleLbl="sibTrans2D1" presStyleIdx="3" presStyleCnt="5"/>
      <dgm:spPr/>
    </dgm:pt>
    <dgm:pt modelId="{667EF75D-E36A-41C3-9A52-88C0DC10962C}" type="pres">
      <dgm:prSet presAssocID="{C8E48368-AC5B-4FF8-B99A-559C33D2DF91}" presName="connectorText" presStyleLbl="sibTrans2D1" presStyleIdx="3" presStyleCnt="5"/>
      <dgm:spPr/>
    </dgm:pt>
    <dgm:pt modelId="{662822DF-2F92-40AF-8C8C-E677BA7FF2DD}" type="pres">
      <dgm:prSet presAssocID="{7400BF60-60AE-4FA8-ADE1-653B11DEA6F5}" presName="node" presStyleLbl="node1" presStyleIdx="4" presStyleCnt="6">
        <dgm:presLayoutVars>
          <dgm:bulletEnabled val="1"/>
        </dgm:presLayoutVars>
      </dgm:prSet>
      <dgm:spPr/>
    </dgm:pt>
    <dgm:pt modelId="{86EBB10D-76B5-4EAE-98DD-E0657468A760}" type="pres">
      <dgm:prSet presAssocID="{7D9EE1D8-5AF1-47BF-9BD5-8A3EBDB6DCA6}" presName="sibTrans" presStyleLbl="sibTrans2D1" presStyleIdx="4" presStyleCnt="5"/>
      <dgm:spPr/>
    </dgm:pt>
    <dgm:pt modelId="{BD8C9D0C-87F1-4BD3-BB40-980FB075D251}" type="pres">
      <dgm:prSet presAssocID="{7D9EE1D8-5AF1-47BF-9BD5-8A3EBDB6DCA6}" presName="connectorText" presStyleLbl="sibTrans2D1" presStyleIdx="4" presStyleCnt="5"/>
      <dgm:spPr/>
    </dgm:pt>
    <dgm:pt modelId="{26D88E43-26CD-4289-B34B-D4BAAD4E9B98}" type="pres">
      <dgm:prSet presAssocID="{F4D3EC29-BD73-41D5-8E28-136FAD5B259C}" presName="node" presStyleLbl="node1" presStyleIdx="5" presStyleCnt="6">
        <dgm:presLayoutVars>
          <dgm:bulletEnabled val="1"/>
        </dgm:presLayoutVars>
      </dgm:prSet>
      <dgm:spPr/>
    </dgm:pt>
  </dgm:ptLst>
  <dgm:cxnLst>
    <dgm:cxn modelId="{F6C9D804-B35A-4366-A432-7AE380197566}" type="presOf" srcId="{F4D3EC29-BD73-41D5-8E28-136FAD5B259C}" destId="{26D88E43-26CD-4289-B34B-D4BAAD4E9B98}" srcOrd="0" destOrd="0" presId="urn:microsoft.com/office/officeart/2005/8/layout/process1"/>
    <dgm:cxn modelId="{18DB2405-ADE2-4DBA-8411-FD4A985B4B4F}" srcId="{026BAC1C-B38A-4DC4-8716-5D66426AFBC9}" destId="{72B23853-F603-4E88-9BA6-6DE47109759F}" srcOrd="2" destOrd="0" parTransId="{55E199FE-B3E5-472E-83E1-82E5DBCF168D}" sibTransId="{1079CB31-F2CC-4C5C-BF07-33354C3DF632}"/>
    <dgm:cxn modelId="{CD292C16-0283-43E3-94F9-5ECCC104A130}" type="presOf" srcId="{ACD69FA4-05F4-4026-A86F-C4E79576B5AF}" destId="{2FBADAA3-C7FA-49CF-B43C-B8582BBC417F}" srcOrd="0" destOrd="0" presId="urn:microsoft.com/office/officeart/2005/8/layout/process1"/>
    <dgm:cxn modelId="{0C375E26-69E5-4085-8DE6-132928CC3478}" srcId="{026BAC1C-B38A-4DC4-8716-5D66426AFBC9}" destId="{ACD69FA4-05F4-4026-A86F-C4E79576B5AF}" srcOrd="0" destOrd="0" parTransId="{11A7B1E8-B99E-4711-B283-A4115F4C7DFB}" sibTransId="{31D48283-A592-4044-9969-D76B3F0083F7}"/>
    <dgm:cxn modelId="{05A2082F-5641-470E-AE38-7A463CE14680}" type="presOf" srcId="{0D9227BE-7CA4-46B6-9A76-1F9F1C22E8C9}" destId="{7262300D-1FC0-43D1-8C98-38364CF51A37}" srcOrd="0" destOrd="0" presId="urn:microsoft.com/office/officeart/2005/8/layout/process1"/>
    <dgm:cxn modelId="{5659C046-2847-4206-9902-C08EAA3DE37F}" srcId="{026BAC1C-B38A-4DC4-8716-5D66426AFBC9}" destId="{F4D3EC29-BD73-41D5-8E28-136FAD5B259C}" srcOrd="5" destOrd="0" parTransId="{7637F9B7-723D-4735-8FF9-729A21A75FEF}" sibTransId="{BD39312D-E956-43D4-BC91-C4FD00404CDA}"/>
    <dgm:cxn modelId="{B911ED47-DB39-4AFB-ADC3-2E824F25229E}" type="presOf" srcId="{C8E48368-AC5B-4FF8-B99A-559C33D2DF91}" destId="{F41DB9B5-0210-4D81-B494-3676BBD5B1F0}" srcOrd="0" destOrd="0" presId="urn:microsoft.com/office/officeart/2005/8/layout/process1"/>
    <dgm:cxn modelId="{8E6A8E4C-C2CB-4B29-9DD9-2FFED235EE41}" type="presOf" srcId="{56F56AD0-FD45-4E06-B9CD-00ACCBAC62E9}" destId="{903330A4-3502-4E7E-B04C-C4801F0D479C}" srcOrd="0" destOrd="0" presId="urn:microsoft.com/office/officeart/2005/8/layout/process1"/>
    <dgm:cxn modelId="{B556154E-5C16-4D41-943F-3292AC1C0BF8}" type="presOf" srcId="{72B23853-F603-4E88-9BA6-6DE47109759F}" destId="{AA0CC2B9-E27B-4265-9507-58E9ACCBB8C8}" srcOrd="0" destOrd="0" presId="urn:microsoft.com/office/officeart/2005/8/layout/process1"/>
    <dgm:cxn modelId="{388E6154-F6B7-4E91-BF0E-6B05C9CEBA1C}" srcId="{026BAC1C-B38A-4DC4-8716-5D66426AFBC9}" destId="{6FF724DF-B6FD-4EFD-B36F-649BDF859DA4}" srcOrd="1" destOrd="0" parTransId="{27EB3C1E-C9AC-45D5-87AF-2398F7FE9A35}" sibTransId="{56F56AD0-FD45-4E06-B9CD-00ACCBAC62E9}"/>
    <dgm:cxn modelId="{FCAB6D55-437A-421F-996E-E444BF396658}" type="presOf" srcId="{31D48283-A592-4044-9969-D76B3F0083F7}" destId="{A1D7249E-A4B5-4A9D-952B-1BFA3002BCFD}" srcOrd="1" destOrd="0" presId="urn:microsoft.com/office/officeart/2005/8/layout/process1"/>
    <dgm:cxn modelId="{E941B164-939A-4AC2-897C-4F323D6EB399}" type="presOf" srcId="{1079CB31-F2CC-4C5C-BF07-33354C3DF632}" destId="{9B7416BC-6072-4DE7-B582-6C14269A3000}" srcOrd="0" destOrd="0" presId="urn:microsoft.com/office/officeart/2005/8/layout/process1"/>
    <dgm:cxn modelId="{4B720283-8D78-48B1-BA56-8517CA8693DF}" type="presOf" srcId="{C8E48368-AC5B-4FF8-B99A-559C33D2DF91}" destId="{667EF75D-E36A-41C3-9A52-88C0DC10962C}" srcOrd="1" destOrd="0" presId="urn:microsoft.com/office/officeart/2005/8/layout/process1"/>
    <dgm:cxn modelId="{815E7294-79D0-45A3-ACE5-998E13F4A713}" type="presOf" srcId="{7D9EE1D8-5AF1-47BF-9BD5-8A3EBDB6DCA6}" destId="{86EBB10D-76B5-4EAE-98DD-E0657468A760}" srcOrd="0" destOrd="0" presId="urn:microsoft.com/office/officeart/2005/8/layout/process1"/>
    <dgm:cxn modelId="{4A6CA597-8386-4BE2-9353-F109416A226A}" srcId="{026BAC1C-B38A-4DC4-8716-5D66426AFBC9}" destId="{0D9227BE-7CA4-46B6-9A76-1F9F1C22E8C9}" srcOrd="3" destOrd="0" parTransId="{0D7B331C-EEA3-4114-927F-ACA7AF2E854D}" sibTransId="{C8E48368-AC5B-4FF8-B99A-559C33D2DF91}"/>
    <dgm:cxn modelId="{FDA8A8A4-F54C-4785-AD66-6309CC63D9BD}" type="presOf" srcId="{7400BF60-60AE-4FA8-ADE1-653B11DEA6F5}" destId="{662822DF-2F92-40AF-8C8C-E677BA7FF2DD}" srcOrd="0" destOrd="0" presId="urn:microsoft.com/office/officeart/2005/8/layout/process1"/>
    <dgm:cxn modelId="{68B2E5A5-FAC7-41D5-AFE4-DD7D8DD7BADC}" type="presOf" srcId="{026BAC1C-B38A-4DC4-8716-5D66426AFBC9}" destId="{97B89A2B-2C58-4377-A7AA-8AFE1E2A4AF4}" srcOrd="0" destOrd="0" presId="urn:microsoft.com/office/officeart/2005/8/layout/process1"/>
    <dgm:cxn modelId="{AB3CF0A7-8C80-4044-B9E0-FE2DE032C8BA}" type="presOf" srcId="{1079CB31-F2CC-4C5C-BF07-33354C3DF632}" destId="{CBA22A94-AB61-474B-BACD-A927A39F2FF6}" srcOrd="1" destOrd="0" presId="urn:microsoft.com/office/officeart/2005/8/layout/process1"/>
    <dgm:cxn modelId="{AB102FAB-565A-4665-A73A-9BD8D81F0590}" type="presOf" srcId="{7D9EE1D8-5AF1-47BF-9BD5-8A3EBDB6DCA6}" destId="{BD8C9D0C-87F1-4BD3-BB40-980FB075D251}" srcOrd="1" destOrd="0" presId="urn:microsoft.com/office/officeart/2005/8/layout/process1"/>
    <dgm:cxn modelId="{B7A0F7AC-10BE-4D1E-B8F1-DA0BD7A69531}" type="presOf" srcId="{56F56AD0-FD45-4E06-B9CD-00ACCBAC62E9}" destId="{1CA8B8E0-5364-4A17-A3F5-40BB544A4516}" srcOrd="1" destOrd="0" presId="urn:microsoft.com/office/officeart/2005/8/layout/process1"/>
    <dgm:cxn modelId="{87752AAE-94A7-4509-AC8D-85FA4A0F8968}" srcId="{026BAC1C-B38A-4DC4-8716-5D66426AFBC9}" destId="{7400BF60-60AE-4FA8-ADE1-653B11DEA6F5}" srcOrd="4" destOrd="0" parTransId="{3BD23201-55E5-412A-A8CA-8572680913CA}" sibTransId="{7D9EE1D8-5AF1-47BF-9BD5-8A3EBDB6DCA6}"/>
    <dgm:cxn modelId="{84CFEBBB-78D8-48B1-B043-57581D416827}" type="presOf" srcId="{6FF724DF-B6FD-4EFD-B36F-649BDF859DA4}" destId="{3497DF92-12D0-4B04-9188-C40433265E60}" srcOrd="0" destOrd="0" presId="urn:microsoft.com/office/officeart/2005/8/layout/process1"/>
    <dgm:cxn modelId="{C89269C0-B306-4057-BC3C-444F9A6F3554}" type="presOf" srcId="{31D48283-A592-4044-9969-D76B3F0083F7}" destId="{D3C44121-C48F-4B0A-AB6D-3FAA7B10EA6F}" srcOrd="0" destOrd="0" presId="urn:microsoft.com/office/officeart/2005/8/layout/process1"/>
    <dgm:cxn modelId="{8E8CAF5D-475A-4DDC-A504-759260E3D1C4}" type="presParOf" srcId="{97B89A2B-2C58-4377-A7AA-8AFE1E2A4AF4}" destId="{2FBADAA3-C7FA-49CF-B43C-B8582BBC417F}" srcOrd="0" destOrd="0" presId="urn:microsoft.com/office/officeart/2005/8/layout/process1"/>
    <dgm:cxn modelId="{CB6116C3-AF35-4EF2-A50C-6ED9BD4C6F8D}" type="presParOf" srcId="{97B89A2B-2C58-4377-A7AA-8AFE1E2A4AF4}" destId="{D3C44121-C48F-4B0A-AB6D-3FAA7B10EA6F}" srcOrd="1" destOrd="0" presId="urn:microsoft.com/office/officeart/2005/8/layout/process1"/>
    <dgm:cxn modelId="{7E23E228-06D6-4A1E-9040-F41F563C6CCD}" type="presParOf" srcId="{D3C44121-C48F-4B0A-AB6D-3FAA7B10EA6F}" destId="{A1D7249E-A4B5-4A9D-952B-1BFA3002BCFD}" srcOrd="0" destOrd="0" presId="urn:microsoft.com/office/officeart/2005/8/layout/process1"/>
    <dgm:cxn modelId="{3779EDBE-F772-44D0-B22A-CBB630FA3BD0}" type="presParOf" srcId="{97B89A2B-2C58-4377-A7AA-8AFE1E2A4AF4}" destId="{3497DF92-12D0-4B04-9188-C40433265E60}" srcOrd="2" destOrd="0" presId="urn:microsoft.com/office/officeart/2005/8/layout/process1"/>
    <dgm:cxn modelId="{7A324417-6033-4926-8AE6-518D24B64719}" type="presParOf" srcId="{97B89A2B-2C58-4377-A7AA-8AFE1E2A4AF4}" destId="{903330A4-3502-4E7E-B04C-C4801F0D479C}" srcOrd="3" destOrd="0" presId="urn:microsoft.com/office/officeart/2005/8/layout/process1"/>
    <dgm:cxn modelId="{0A99A209-AEF7-4DD1-AD23-EDDE454643DA}" type="presParOf" srcId="{903330A4-3502-4E7E-B04C-C4801F0D479C}" destId="{1CA8B8E0-5364-4A17-A3F5-40BB544A4516}" srcOrd="0" destOrd="0" presId="urn:microsoft.com/office/officeart/2005/8/layout/process1"/>
    <dgm:cxn modelId="{A7256A2B-32EC-46FE-B8CE-41C0E167B4ED}" type="presParOf" srcId="{97B89A2B-2C58-4377-A7AA-8AFE1E2A4AF4}" destId="{AA0CC2B9-E27B-4265-9507-58E9ACCBB8C8}" srcOrd="4" destOrd="0" presId="urn:microsoft.com/office/officeart/2005/8/layout/process1"/>
    <dgm:cxn modelId="{EB0808C7-65F0-4547-A9F4-4A6E84E25990}" type="presParOf" srcId="{97B89A2B-2C58-4377-A7AA-8AFE1E2A4AF4}" destId="{9B7416BC-6072-4DE7-B582-6C14269A3000}" srcOrd="5" destOrd="0" presId="urn:microsoft.com/office/officeart/2005/8/layout/process1"/>
    <dgm:cxn modelId="{C1797D9E-08BF-44FC-A5CC-DB88F29E9ABB}" type="presParOf" srcId="{9B7416BC-6072-4DE7-B582-6C14269A3000}" destId="{CBA22A94-AB61-474B-BACD-A927A39F2FF6}" srcOrd="0" destOrd="0" presId="urn:microsoft.com/office/officeart/2005/8/layout/process1"/>
    <dgm:cxn modelId="{D4A55422-E991-4993-892D-1F4396488ADB}" type="presParOf" srcId="{97B89A2B-2C58-4377-A7AA-8AFE1E2A4AF4}" destId="{7262300D-1FC0-43D1-8C98-38364CF51A37}" srcOrd="6" destOrd="0" presId="urn:microsoft.com/office/officeart/2005/8/layout/process1"/>
    <dgm:cxn modelId="{EEAF376A-2AB5-4DD3-B30E-0249EDCCB2C9}" type="presParOf" srcId="{97B89A2B-2C58-4377-A7AA-8AFE1E2A4AF4}" destId="{F41DB9B5-0210-4D81-B494-3676BBD5B1F0}" srcOrd="7" destOrd="0" presId="urn:microsoft.com/office/officeart/2005/8/layout/process1"/>
    <dgm:cxn modelId="{E76551D7-9062-4A39-AFDD-178BB83185C2}" type="presParOf" srcId="{F41DB9B5-0210-4D81-B494-3676BBD5B1F0}" destId="{667EF75D-E36A-41C3-9A52-88C0DC10962C}" srcOrd="0" destOrd="0" presId="urn:microsoft.com/office/officeart/2005/8/layout/process1"/>
    <dgm:cxn modelId="{37369A1A-776A-4F33-9BDB-D648349D86B1}" type="presParOf" srcId="{97B89A2B-2C58-4377-A7AA-8AFE1E2A4AF4}" destId="{662822DF-2F92-40AF-8C8C-E677BA7FF2DD}" srcOrd="8" destOrd="0" presId="urn:microsoft.com/office/officeart/2005/8/layout/process1"/>
    <dgm:cxn modelId="{C0AA55B9-A10E-4C06-8EAD-EBEE0E85A130}" type="presParOf" srcId="{97B89A2B-2C58-4377-A7AA-8AFE1E2A4AF4}" destId="{86EBB10D-76B5-4EAE-98DD-E0657468A760}" srcOrd="9" destOrd="0" presId="urn:microsoft.com/office/officeart/2005/8/layout/process1"/>
    <dgm:cxn modelId="{D62D5C48-59FD-4D75-A209-4EA52D3E1EEC}" type="presParOf" srcId="{86EBB10D-76B5-4EAE-98DD-E0657468A760}" destId="{BD8C9D0C-87F1-4BD3-BB40-980FB075D251}" srcOrd="0" destOrd="0" presId="urn:microsoft.com/office/officeart/2005/8/layout/process1"/>
    <dgm:cxn modelId="{1DB61418-05AF-483D-BDE9-5A2BE4FF9D86}" type="presParOf" srcId="{97B89A2B-2C58-4377-A7AA-8AFE1E2A4AF4}" destId="{26D88E43-26CD-4289-B34B-D4BAAD4E9B9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2BC77-3E34-4A32-A4B5-7CB68B87332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109C498-F1FA-4760-B101-8F6C5AF5EEA2}">
      <dgm:prSet phldrT="[Text]" custT="1"/>
      <dgm:spPr/>
      <dgm:t>
        <a:bodyPr/>
        <a:lstStyle/>
        <a:p>
          <a:r>
            <a:rPr lang="de-CH" sz="1600" dirty="0"/>
            <a:t>Januar</a:t>
          </a:r>
        </a:p>
      </dgm:t>
    </dgm:pt>
    <dgm:pt modelId="{4445F62C-A775-41F5-BEE3-8E2C0357C068}" type="parTrans" cxnId="{A4A8F972-37C5-4373-917A-93608559037D}">
      <dgm:prSet/>
      <dgm:spPr/>
      <dgm:t>
        <a:bodyPr/>
        <a:lstStyle/>
        <a:p>
          <a:endParaRPr lang="de-CH" sz="1600"/>
        </a:p>
      </dgm:t>
    </dgm:pt>
    <dgm:pt modelId="{CE607F1F-96D8-474D-8F4F-C383B945B1DE}" type="sibTrans" cxnId="{A4A8F972-37C5-4373-917A-93608559037D}">
      <dgm:prSet/>
      <dgm:spPr/>
      <dgm:t>
        <a:bodyPr/>
        <a:lstStyle/>
        <a:p>
          <a:endParaRPr lang="de-CH" sz="1600"/>
        </a:p>
      </dgm:t>
    </dgm:pt>
    <dgm:pt modelId="{A5C4E8F7-C27B-43E4-B736-F2BC7129DA1C}">
      <dgm:prSet phldrT="[Text]" custT="1"/>
      <dgm:spPr/>
      <dgm:t>
        <a:bodyPr/>
        <a:lstStyle/>
        <a:p>
          <a:r>
            <a:rPr lang="de-CH" sz="1600" dirty="0"/>
            <a:t>April</a:t>
          </a:r>
        </a:p>
      </dgm:t>
    </dgm:pt>
    <dgm:pt modelId="{59CA6CEE-5BC1-44BD-BA9E-9AB6AB96139D}" type="parTrans" cxnId="{621303CF-162A-4F38-99BF-FAE693B98A63}">
      <dgm:prSet/>
      <dgm:spPr/>
      <dgm:t>
        <a:bodyPr/>
        <a:lstStyle/>
        <a:p>
          <a:endParaRPr lang="de-CH" sz="1600"/>
        </a:p>
      </dgm:t>
    </dgm:pt>
    <dgm:pt modelId="{2E35131A-FCD8-4515-9701-70ED4B0D9370}" type="sibTrans" cxnId="{621303CF-162A-4F38-99BF-FAE693B98A63}">
      <dgm:prSet/>
      <dgm:spPr/>
      <dgm:t>
        <a:bodyPr/>
        <a:lstStyle/>
        <a:p>
          <a:endParaRPr lang="de-CH" sz="1600"/>
        </a:p>
      </dgm:t>
    </dgm:pt>
    <dgm:pt modelId="{3C19984C-1BC4-47C5-80B3-E06009A4ED7A}">
      <dgm:prSet phldrT="[Text]" custT="1"/>
      <dgm:spPr/>
      <dgm:t>
        <a:bodyPr/>
        <a:lstStyle/>
        <a:p>
          <a:r>
            <a:rPr lang="de-CH" sz="1600" dirty="0"/>
            <a:t>August</a:t>
          </a:r>
        </a:p>
      </dgm:t>
    </dgm:pt>
    <dgm:pt modelId="{C052D156-61A8-4527-B88F-469B454EDC4A}" type="parTrans" cxnId="{19272CB9-91E4-4BB8-93FE-AF04149EE390}">
      <dgm:prSet/>
      <dgm:spPr/>
      <dgm:t>
        <a:bodyPr/>
        <a:lstStyle/>
        <a:p>
          <a:endParaRPr lang="de-CH" sz="1600"/>
        </a:p>
      </dgm:t>
    </dgm:pt>
    <dgm:pt modelId="{B957A4A6-EF57-41F1-A0F2-CA486F0F1604}" type="sibTrans" cxnId="{19272CB9-91E4-4BB8-93FE-AF04149EE390}">
      <dgm:prSet/>
      <dgm:spPr/>
      <dgm:t>
        <a:bodyPr/>
        <a:lstStyle/>
        <a:p>
          <a:endParaRPr lang="de-CH" sz="1600"/>
        </a:p>
      </dgm:t>
    </dgm:pt>
    <dgm:pt modelId="{A51E9B41-4260-4CB4-807A-4402A1A38AA3}">
      <dgm:prSet custT="1"/>
      <dgm:spPr/>
      <dgm:t>
        <a:bodyPr/>
        <a:lstStyle/>
        <a:p>
          <a:r>
            <a:rPr lang="de-CH" sz="1600" dirty="0"/>
            <a:t>Juli</a:t>
          </a:r>
        </a:p>
      </dgm:t>
    </dgm:pt>
    <dgm:pt modelId="{08BE79F5-B3A6-4737-9465-E2CE4AFF52D7}" type="parTrans" cxnId="{5D4040D0-7D73-423A-89C4-ED8A89F4054F}">
      <dgm:prSet/>
      <dgm:spPr/>
      <dgm:t>
        <a:bodyPr/>
        <a:lstStyle/>
        <a:p>
          <a:endParaRPr lang="de-CH" sz="1600"/>
        </a:p>
      </dgm:t>
    </dgm:pt>
    <dgm:pt modelId="{AC8473EF-3D14-472F-BF24-50CB2A3DB1CC}" type="sibTrans" cxnId="{5D4040D0-7D73-423A-89C4-ED8A89F4054F}">
      <dgm:prSet/>
      <dgm:spPr/>
      <dgm:t>
        <a:bodyPr/>
        <a:lstStyle/>
        <a:p>
          <a:endParaRPr lang="de-CH" sz="1600"/>
        </a:p>
      </dgm:t>
    </dgm:pt>
    <dgm:pt modelId="{448C8D26-1859-4A91-BD39-C82090CB2A9E}" type="pres">
      <dgm:prSet presAssocID="{E722BC77-3E34-4A32-A4B5-7CB68B873320}" presName="Name0" presStyleCnt="0">
        <dgm:presLayoutVars>
          <dgm:dir/>
          <dgm:resizeHandles val="exact"/>
        </dgm:presLayoutVars>
      </dgm:prSet>
      <dgm:spPr/>
    </dgm:pt>
    <dgm:pt modelId="{0997BD91-6F41-4A7A-937B-14983F382691}" type="pres">
      <dgm:prSet presAssocID="{E722BC77-3E34-4A32-A4B5-7CB68B873320}" presName="arrow" presStyleLbl="bgShp" presStyleIdx="0" presStyleCnt="1"/>
      <dgm:spPr>
        <a:solidFill>
          <a:srgbClr val="23C3F1"/>
        </a:solidFill>
      </dgm:spPr>
    </dgm:pt>
    <dgm:pt modelId="{E20856DF-E64E-4774-9301-B6D8283DD25B}" type="pres">
      <dgm:prSet presAssocID="{E722BC77-3E34-4A32-A4B5-7CB68B873320}" presName="points" presStyleCnt="0"/>
      <dgm:spPr/>
    </dgm:pt>
    <dgm:pt modelId="{C2DDB937-F3CB-43FD-855F-D6EE9BAAD7C7}" type="pres">
      <dgm:prSet presAssocID="{4109C498-F1FA-4760-B101-8F6C5AF5EEA2}" presName="compositeA" presStyleCnt="0"/>
      <dgm:spPr/>
    </dgm:pt>
    <dgm:pt modelId="{FB06FD61-D689-4FC5-932F-559C258388B2}" type="pres">
      <dgm:prSet presAssocID="{4109C498-F1FA-4760-B101-8F6C5AF5EEA2}" presName="textA" presStyleLbl="revTx" presStyleIdx="0" presStyleCnt="4" custScaleX="39222" custLinFactNeighborX="-20505">
        <dgm:presLayoutVars>
          <dgm:bulletEnabled val="1"/>
        </dgm:presLayoutVars>
      </dgm:prSet>
      <dgm:spPr/>
    </dgm:pt>
    <dgm:pt modelId="{6FBDBC28-0908-4EE3-ACED-9D9C8D4DCF43}" type="pres">
      <dgm:prSet presAssocID="{4109C498-F1FA-4760-B101-8F6C5AF5EEA2}" presName="circleA" presStyleLbl="node1" presStyleIdx="0" presStyleCnt="4" custLinFactX="-100000" custLinFactNeighborX="-183185"/>
      <dgm:spPr>
        <a:solidFill>
          <a:srgbClr val="E0E721"/>
        </a:solidFill>
      </dgm:spPr>
    </dgm:pt>
    <dgm:pt modelId="{353FD73F-F2AE-4ABA-A1EB-C7A73D732F58}" type="pres">
      <dgm:prSet presAssocID="{4109C498-F1FA-4760-B101-8F6C5AF5EEA2}" presName="spaceA" presStyleCnt="0"/>
      <dgm:spPr/>
    </dgm:pt>
    <dgm:pt modelId="{E24D2B5D-9C7A-4A4E-8936-369FAE3452F4}" type="pres">
      <dgm:prSet presAssocID="{CE607F1F-96D8-474D-8F4F-C383B945B1DE}" presName="space" presStyleCnt="0"/>
      <dgm:spPr/>
    </dgm:pt>
    <dgm:pt modelId="{9889FC9F-E2B1-40E3-9BA2-EDEB87A3D820}" type="pres">
      <dgm:prSet presAssocID="{A5C4E8F7-C27B-43E4-B736-F2BC7129DA1C}" presName="compositeB" presStyleCnt="0"/>
      <dgm:spPr/>
    </dgm:pt>
    <dgm:pt modelId="{99658C8D-3A81-4C17-BB52-400DF6F06519}" type="pres">
      <dgm:prSet presAssocID="{A5C4E8F7-C27B-43E4-B736-F2BC7129DA1C}" presName="textB" presStyleLbl="revTx" presStyleIdx="1" presStyleCnt="4" custLinFactNeighborX="-44229">
        <dgm:presLayoutVars>
          <dgm:bulletEnabled val="1"/>
        </dgm:presLayoutVars>
      </dgm:prSet>
      <dgm:spPr/>
    </dgm:pt>
    <dgm:pt modelId="{DC7890C0-C774-44A4-A10C-9B6C50DFB4A0}" type="pres">
      <dgm:prSet presAssocID="{A5C4E8F7-C27B-43E4-B736-F2BC7129DA1C}" presName="circleB" presStyleLbl="node1" presStyleIdx="1" presStyleCnt="4" custLinFactX="-300000" custLinFactNeighborX="-311095"/>
      <dgm:spPr>
        <a:solidFill>
          <a:srgbClr val="E0E721"/>
        </a:solidFill>
      </dgm:spPr>
    </dgm:pt>
    <dgm:pt modelId="{1746712F-C609-4098-8982-A5D31C76DE4F}" type="pres">
      <dgm:prSet presAssocID="{A5C4E8F7-C27B-43E4-B736-F2BC7129DA1C}" presName="spaceB" presStyleCnt="0"/>
      <dgm:spPr/>
    </dgm:pt>
    <dgm:pt modelId="{2A86DCD9-76A0-4D9C-8506-951C536AFC36}" type="pres">
      <dgm:prSet presAssocID="{2E35131A-FCD8-4515-9701-70ED4B0D9370}" presName="space" presStyleCnt="0"/>
      <dgm:spPr/>
    </dgm:pt>
    <dgm:pt modelId="{2D7C7ED8-E19A-4986-AF38-22044ED43E27}" type="pres">
      <dgm:prSet presAssocID="{A51E9B41-4260-4CB4-807A-4402A1A38AA3}" presName="compositeA" presStyleCnt="0"/>
      <dgm:spPr/>
    </dgm:pt>
    <dgm:pt modelId="{E4AABD53-AA84-48EF-964C-B5238997F3B0}" type="pres">
      <dgm:prSet presAssocID="{A51E9B41-4260-4CB4-807A-4402A1A38AA3}" presName="textA" presStyleLbl="revTx" presStyleIdx="2" presStyleCnt="4" custLinFactNeighborX="10242">
        <dgm:presLayoutVars>
          <dgm:bulletEnabled val="1"/>
        </dgm:presLayoutVars>
      </dgm:prSet>
      <dgm:spPr/>
    </dgm:pt>
    <dgm:pt modelId="{FC3D1751-44FE-467E-8DBB-27CEF1CF3397}" type="pres">
      <dgm:prSet presAssocID="{A51E9B41-4260-4CB4-807A-4402A1A38AA3}" presName="circleA" presStyleLbl="node1" presStyleIdx="2" presStyleCnt="4" custLinFactX="41595" custLinFactNeighborX="100000"/>
      <dgm:spPr>
        <a:solidFill>
          <a:srgbClr val="E0E721"/>
        </a:solidFill>
      </dgm:spPr>
    </dgm:pt>
    <dgm:pt modelId="{D4B7966A-C560-4228-9916-FFE1C07A5B82}" type="pres">
      <dgm:prSet presAssocID="{A51E9B41-4260-4CB4-807A-4402A1A38AA3}" presName="spaceA" presStyleCnt="0"/>
      <dgm:spPr/>
    </dgm:pt>
    <dgm:pt modelId="{D03BF8B6-C165-4816-8D09-7DF320B9F85E}" type="pres">
      <dgm:prSet presAssocID="{AC8473EF-3D14-472F-BF24-50CB2A3DB1CC}" presName="space" presStyleCnt="0"/>
      <dgm:spPr/>
    </dgm:pt>
    <dgm:pt modelId="{D748D84E-2BD1-4905-8031-486C1F5775B3}" type="pres">
      <dgm:prSet presAssocID="{3C19984C-1BC4-47C5-80B3-E06009A4ED7A}" presName="compositeB" presStyleCnt="0"/>
      <dgm:spPr/>
    </dgm:pt>
    <dgm:pt modelId="{9FE17E64-A717-4FE2-BD69-C47FC3FBEB8B}" type="pres">
      <dgm:prSet presAssocID="{3C19984C-1BC4-47C5-80B3-E06009A4ED7A}" presName="textB" presStyleLbl="revTx" presStyleIdx="3" presStyleCnt="4" custLinFactNeighborX="-13747">
        <dgm:presLayoutVars>
          <dgm:bulletEnabled val="1"/>
        </dgm:presLayoutVars>
      </dgm:prSet>
      <dgm:spPr/>
    </dgm:pt>
    <dgm:pt modelId="{5CEF0D30-DF26-4816-A225-9E06F9D54934}" type="pres">
      <dgm:prSet presAssocID="{3C19984C-1BC4-47C5-80B3-E06009A4ED7A}" presName="circleB" presStyleLbl="node1" presStyleIdx="3" presStyleCnt="4" custLinFactX="-90040" custLinFactNeighborX="-100000"/>
      <dgm:spPr>
        <a:solidFill>
          <a:srgbClr val="E0E721"/>
        </a:solidFill>
      </dgm:spPr>
    </dgm:pt>
    <dgm:pt modelId="{6E02147F-7FB0-442A-8DF8-ABF29C444DE6}" type="pres">
      <dgm:prSet presAssocID="{3C19984C-1BC4-47C5-80B3-E06009A4ED7A}" presName="spaceB" presStyleCnt="0"/>
      <dgm:spPr/>
    </dgm:pt>
  </dgm:ptLst>
  <dgm:cxnLst>
    <dgm:cxn modelId="{0346B222-374D-458B-8E94-CF8A134A31AC}" type="presOf" srcId="{A51E9B41-4260-4CB4-807A-4402A1A38AA3}" destId="{E4AABD53-AA84-48EF-964C-B5238997F3B0}" srcOrd="0" destOrd="0" presId="urn:microsoft.com/office/officeart/2005/8/layout/hProcess11"/>
    <dgm:cxn modelId="{A4A8F972-37C5-4373-917A-93608559037D}" srcId="{E722BC77-3E34-4A32-A4B5-7CB68B873320}" destId="{4109C498-F1FA-4760-B101-8F6C5AF5EEA2}" srcOrd="0" destOrd="0" parTransId="{4445F62C-A775-41F5-BEE3-8E2C0357C068}" sibTransId="{CE607F1F-96D8-474D-8F4F-C383B945B1DE}"/>
    <dgm:cxn modelId="{0E936576-D08B-4350-B27E-A04015FE8B29}" type="presOf" srcId="{3C19984C-1BC4-47C5-80B3-E06009A4ED7A}" destId="{9FE17E64-A717-4FE2-BD69-C47FC3FBEB8B}" srcOrd="0" destOrd="0" presId="urn:microsoft.com/office/officeart/2005/8/layout/hProcess11"/>
    <dgm:cxn modelId="{5B498595-D1D7-45BE-BBF9-8F9DDA92362D}" type="presOf" srcId="{E722BC77-3E34-4A32-A4B5-7CB68B873320}" destId="{448C8D26-1859-4A91-BD39-C82090CB2A9E}" srcOrd="0" destOrd="0" presId="urn:microsoft.com/office/officeart/2005/8/layout/hProcess11"/>
    <dgm:cxn modelId="{19272CB9-91E4-4BB8-93FE-AF04149EE390}" srcId="{E722BC77-3E34-4A32-A4B5-7CB68B873320}" destId="{3C19984C-1BC4-47C5-80B3-E06009A4ED7A}" srcOrd="3" destOrd="0" parTransId="{C052D156-61A8-4527-B88F-469B454EDC4A}" sibTransId="{B957A4A6-EF57-41F1-A0F2-CA486F0F1604}"/>
    <dgm:cxn modelId="{8A0D2DCC-B516-4B93-B2FD-451B46F6C31F}" type="presOf" srcId="{4109C498-F1FA-4760-B101-8F6C5AF5EEA2}" destId="{FB06FD61-D689-4FC5-932F-559C258388B2}" srcOrd="0" destOrd="0" presId="urn:microsoft.com/office/officeart/2005/8/layout/hProcess11"/>
    <dgm:cxn modelId="{621303CF-162A-4F38-99BF-FAE693B98A63}" srcId="{E722BC77-3E34-4A32-A4B5-7CB68B873320}" destId="{A5C4E8F7-C27B-43E4-B736-F2BC7129DA1C}" srcOrd="1" destOrd="0" parTransId="{59CA6CEE-5BC1-44BD-BA9E-9AB6AB96139D}" sibTransId="{2E35131A-FCD8-4515-9701-70ED4B0D9370}"/>
    <dgm:cxn modelId="{5D4040D0-7D73-423A-89C4-ED8A89F4054F}" srcId="{E722BC77-3E34-4A32-A4B5-7CB68B873320}" destId="{A51E9B41-4260-4CB4-807A-4402A1A38AA3}" srcOrd="2" destOrd="0" parTransId="{08BE79F5-B3A6-4737-9465-E2CE4AFF52D7}" sibTransId="{AC8473EF-3D14-472F-BF24-50CB2A3DB1CC}"/>
    <dgm:cxn modelId="{A1E6A0D5-8C5B-4F65-AD54-46A42769A501}" type="presOf" srcId="{A5C4E8F7-C27B-43E4-B736-F2BC7129DA1C}" destId="{99658C8D-3A81-4C17-BB52-400DF6F06519}" srcOrd="0" destOrd="0" presId="urn:microsoft.com/office/officeart/2005/8/layout/hProcess11"/>
    <dgm:cxn modelId="{AED38E67-5312-4554-A505-436D9F6EFCD3}" type="presParOf" srcId="{448C8D26-1859-4A91-BD39-C82090CB2A9E}" destId="{0997BD91-6F41-4A7A-937B-14983F382691}" srcOrd="0" destOrd="0" presId="urn:microsoft.com/office/officeart/2005/8/layout/hProcess11"/>
    <dgm:cxn modelId="{06F58298-51F8-4DA5-AEC8-CD5E5F8E14EC}" type="presParOf" srcId="{448C8D26-1859-4A91-BD39-C82090CB2A9E}" destId="{E20856DF-E64E-4774-9301-B6D8283DD25B}" srcOrd="1" destOrd="0" presId="urn:microsoft.com/office/officeart/2005/8/layout/hProcess11"/>
    <dgm:cxn modelId="{861F6C23-B32F-4166-9CC0-C724102D4B3D}" type="presParOf" srcId="{E20856DF-E64E-4774-9301-B6D8283DD25B}" destId="{C2DDB937-F3CB-43FD-855F-D6EE9BAAD7C7}" srcOrd="0" destOrd="0" presId="urn:microsoft.com/office/officeart/2005/8/layout/hProcess11"/>
    <dgm:cxn modelId="{EF2669D1-EBB3-42CD-B7D2-1098EA4AC75D}" type="presParOf" srcId="{C2DDB937-F3CB-43FD-855F-D6EE9BAAD7C7}" destId="{FB06FD61-D689-4FC5-932F-559C258388B2}" srcOrd="0" destOrd="0" presId="urn:microsoft.com/office/officeart/2005/8/layout/hProcess11"/>
    <dgm:cxn modelId="{02E7DF69-8AB7-461F-9934-B9880416AEC5}" type="presParOf" srcId="{C2DDB937-F3CB-43FD-855F-D6EE9BAAD7C7}" destId="{6FBDBC28-0908-4EE3-ACED-9D9C8D4DCF43}" srcOrd="1" destOrd="0" presId="urn:microsoft.com/office/officeart/2005/8/layout/hProcess11"/>
    <dgm:cxn modelId="{14AE1844-01F0-434F-BC1F-EBA69EE305E9}" type="presParOf" srcId="{C2DDB937-F3CB-43FD-855F-D6EE9BAAD7C7}" destId="{353FD73F-F2AE-4ABA-A1EB-C7A73D732F58}" srcOrd="2" destOrd="0" presId="urn:microsoft.com/office/officeart/2005/8/layout/hProcess11"/>
    <dgm:cxn modelId="{2A23FFF3-A940-4401-AD9B-A985237DB407}" type="presParOf" srcId="{E20856DF-E64E-4774-9301-B6D8283DD25B}" destId="{E24D2B5D-9C7A-4A4E-8936-369FAE3452F4}" srcOrd="1" destOrd="0" presId="urn:microsoft.com/office/officeart/2005/8/layout/hProcess11"/>
    <dgm:cxn modelId="{9E9ADAD3-C28A-4354-9A0A-265B03655B12}" type="presParOf" srcId="{E20856DF-E64E-4774-9301-B6D8283DD25B}" destId="{9889FC9F-E2B1-40E3-9BA2-EDEB87A3D820}" srcOrd="2" destOrd="0" presId="urn:microsoft.com/office/officeart/2005/8/layout/hProcess11"/>
    <dgm:cxn modelId="{C37FCB62-731D-4FA7-8932-25E716CCC95E}" type="presParOf" srcId="{9889FC9F-E2B1-40E3-9BA2-EDEB87A3D820}" destId="{99658C8D-3A81-4C17-BB52-400DF6F06519}" srcOrd="0" destOrd="0" presId="urn:microsoft.com/office/officeart/2005/8/layout/hProcess11"/>
    <dgm:cxn modelId="{4F54FEAF-637D-486B-9568-48BF965AD4A0}" type="presParOf" srcId="{9889FC9F-E2B1-40E3-9BA2-EDEB87A3D820}" destId="{DC7890C0-C774-44A4-A10C-9B6C50DFB4A0}" srcOrd="1" destOrd="0" presId="urn:microsoft.com/office/officeart/2005/8/layout/hProcess11"/>
    <dgm:cxn modelId="{BDFBE2E5-6F74-4BE5-99A0-0892ED5FC4AE}" type="presParOf" srcId="{9889FC9F-E2B1-40E3-9BA2-EDEB87A3D820}" destId="{1746712F-C609-4098-8982-A5D31C76DE4F}" srcOrd="2" destOrd="0" presId="urn:microsoft.com/office/officeart/2005/8/layout/hProcess11"/>
    <dgm:cxn modelId="{DC25C341-3BF7-455E-8066-99D4557231AD}" type="presParOf" srcId="{E20856DF-E64E-4774-9301-B6D8283DD25B}" destId="{2A86DCD9-76A0-4D9C-8506-951C536AFC36}" srcOrd="3" destOrd="0" presId="urn:microsoft.com/office/officeart/2005/8/layout/hProcess11"/>
    <dgm:cxn modelId="{F0C66AB8-78C8-40E3-B355-7DF398B4E21E}" type="presParOf" srcId="{E20856DF-E64E-4774-9301-B6D8283DD25B}" destId="{2D7C7ED8-E19A-4986-AF38-22044ED43E27}" srcOrd="4" destOrd="0" presId="urn:microsoft.com/office/officeart/2005/8/layout/hProcess11"/>
    <dgm:cxn modelId="{BA2D5B2A-EC4A-48D5-AA87-564DE101029F}" type="presParOf" srcId="{2D7C7ED8-E19A-4986-AF38-22044ED43E27}" destId="{E4AABD53-AA84-48EF-964C-B5238997F3B0}" srcOrd="0" destOrd="0" presId="urn:microsoft.com/office/officeart/2005/8/layout/hProcess11"/>
    <dgm:cxn modelId="{E6B43956-E6E0-4FC5-8945-D17DAAC9E50F}" type="presParOf" srcId="{2D7C7ED8-E19A-4986-AF38-22044ED43E27}" destId="{FC3D1751-44FE-467E-8DBB-27CEF1CF3397}" srcOrd="1" destOrd="0" presId="urn:microsoft.com/office/officeart/2005/8/layout/hProcess11"/>
    <dgm:cxn modelId="{7E9B7CD5-733D-4638-A7E0-8A7C87F0EE92}" type="presParOf" srcId="{2D7C7ED8-E19A-4986-AF38-22044ED43E27}" destId="{D4B7966A-C560-4228-9916-FFE1C07A5B82}" srcOrd="2" destOrd="0" presId="urn:microsoft.com/office/officeart/2005/8/layout/hProcess11"/>
    <dgm:cxn modelId="{B8F29D42-99F6-4627-BAA9-7F071C56DA22}" type="presParOf" srcId="{E20856DF-E64E-4774-9301-B6D8283DD25B}" destId="{D03BF8B6-C165-4816-8D09-7DF320B9F85E}" srcOrd="5" destOrd="0" presId="urn:microsoft.com/office/officeart/2005/8/layout/hProcess11"/>
    <dgm:cxn modelId="{A30E8F49-78F5-4EE1-AC11-4B3D58EFAFC0}" type="presParOf" srcId="{E20856DF-E64E-4774-9301-B6D8283DD25B}" destId="{D748D84E-2BD1-4905-8031-486C1F5775B3}" srcOrd="6" destOrd="0" presId="urn:microsoft.com/office/officeart/2005/8/layout/hProcess11"/>
    <dgm:cxn modelId="{665E0649-146B-473B-B1F7-E77D91BFBE3A}" type="presParOf" srcId="{D748D84E-2BD1-4905-8031-486C1F5775B3}" destId="{9FE17E64-A717-4FE2-BD69-C47FC3FBEB8B}" srcOrd="0" destOrd="0" presId="urn:microsoft.com/office/officeart/2005/8/layout/hProcess11"/>
    <dgm:cxn modelId="{F5C504B8-2116-4D30-A81E-C6F6B6AE84A5}" type="presParOf" srcId="{D748D84E-2BD1-4905-8031-486C1F5775B3}" destId="{5CEF0D30-DF26-4816-A225-9E06F9D54934}" srcOrd="1" destOrd="0" presId="urn:microsoft.com/office/officeart/2005/8/layout/hProcess11"/>
    <dgm:cxn modelId="{1A14CB83-3ADC-4FF1-9AC8-4AACD6E2A88F}" type="presParOf" srcId="{D748D84E-2BD1-4905-8031-486C1F5775B3}" destId="{6E02147F-7FB0-442A-8DF8-ABF29C444D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8E2BC-B55F-4003-A01F-FF67BD0DDCE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CH"/>
        </a:p>
      </dgm:t>
    </dgm:pt>
    <dgm:pt modelId="{0FC1B75A-5941-41EE-A16F-D639D592A43E}">
      <dgm:prSet phldrT="[Text]"/>
      <dgm:spPr>
        <a:solidFill>
          <a:srgbClr val="005857"/>
        </a:solidFill>
      </dgm:spPr>
      <dgm:t>
        <a:bodyPr/>
        <a:lstStyle/>
        <a:p>
          <a:r>
            <a:rPr lang="de-CH" dirty="0"/>
            <a:t>Termin-planung Abholung / Lieferung</a:t>
          </a:r>
        </a:p>
      </dgm:t>
    </dgm:pt>
    <dgm:pt modelId="{F551097B-1F4A-4D2A-91D2-2CF6F41019A7}" type="parTrans" cxnId="{2DD75167-7940-48D4-91F3-79B728F2E2A1}">
      <dgm:prSet/>
      <dgm:spPr/>
      <dgm:t>
        <a:bodyPr/>
        <a:lstStyle/>
        <a:p>
          <a:endParaRPr lang="de-CH"/>
        </a:p>
      </dgm:t>
    </dgm:pt>
    <dgm:pt modelId="{65828098-85BF-4455-8D94-148670AF558F}" type="sibTrans" cxnId="{2DD75167-7940-48D4-91F3-79B728F2E2A1}">
      <dgm:prSet/>
      <dgm:spPr>
        <a:solidFill>
          <a:srgbClr val="23C3F1"/>
        </a:solidFill>
      </dgm:spPr>
      <dgm:t>
        <a:bodyPr/>
        <a:lstStyle/>
        <a:p>
          <a:endParaRPr lang="de-CH"/>
        </a:p>
      </dgm:t>
    </dgm:pt>
    <dgm:pt modelId="{87F57D24-62BC-4EE3-A119-D0382DE2E6CB}">
      <dgm:prSet phldrT="[Text]"/>
      <dgm:spPr>
        <a:solidFill>
          <a:srgbClr val="005857"/>
        </a:solidFill>
      </dgm:spPr>
      <dgm:t>
        <a:bodyPr/>
        <a:lstStyle/>
        <a:p>
          <a:r>
            <a:rPr lang="de-CH" dirty="0"/>
            <a:t>Abhollisten pro Klasse erstellen</a:t>
          </a:r>
        </a:p>
      </dgm:t>
    </dgm:pt>
    <dgm:pt modelId="{C45B2976-987C-489F-9BE6-A313A85235E2}" type="parTrans" cxnId="{28C830EB-351F-4B32-9624-4CBC743D2A72}">
      <dgm:prSet/>
      <dgm:spPr/>
      <dgm:t>
        <a:bodyPr/>
        <a:lstStyle/>
        <a:p>
          <a:endParaRPr lang="de-CH"/>
        </a:p>
      </dgm:t>
    </dgm:pt>
    <dgm:pt modelId="{903E2092-CE2A-477F-9CFB-96B43E05C127}" type="sibTrans" cxnId="{28C830EB-351F-4B32-9624-4CBC743D2A72}">
      <dgm:prSet/>
      <dgm:spPr>
        <a:solidFill>
          <a:srgbClr val="23C3F1"/>
        </a:solidFill>
      </dgm:spPr>
      <dgm:t>
        <a:bodyPr/>
        <a:lstStyle/>
        <a:p>
          <a:endParaRPr lang="de-CH"/>
        </a:p>
      </dgm:t>
    </dgm:pt>
    <dgm:pt modelId="{6CF3CFDE-E630-41EE-93A8-49A1321FAC54}">
      <dgm:prSet phldrT="[Text]"/>
      <dgm:spPr>
        <a:solidFill>
          <a:srgbClr val="005857"/>
        </a:solidFill>
      </dgm:spPr>
      <dgm:t>
        <a:bodyPr/>
        <a:lstStyle/>
        <a:p>
          <a:r>
            <a:rPr lang="de-CH" dirty="0"/>
            <a:t>Abholung aller Instrumente*</a:t>
          </a:r>
        </a:p>
      </dgm:t>
    </dgm:pt>
    <dgm:pt modelId="{C0C593A8-659C-4211-8806-9DAE1B0EC226}" type="parTrans" cxnId="{8782F036-2BCC-4D25-A965-1B3971187A13}">
      <dgm:prSet/>
      <dgm:spPr/>
      <dgm:t>
        <a:bodyPr/>
        <a:lstStyle/>
        <a:p>
          <a:endParaRPr lang="de-CH"/>
        </a:p>
      </dgm:t>
    </dgm:pt>
    <dgm:pt modelId="{B5544B4E-528D-4302-A8F8-E16BDCF73EEB}" type="sibTrans" cxnId="{8782F036-2BCC-4D25-A965-1B3971187A13}">
      <dgm:prSet/>
      <dgm:spPr>
        <a:solidFill>
          <a:srgbClr val="23C3F1"/>
        </a:solidFill>
      </dgm:spPr>
      <dgm:t>
        <a:bodyPr/>
        <a:lstStyle/>
        <a:p>
          <a:endParaRPr lang="de-CH"/>
        </a:p>
      </dgm:t>
    </dgm:pt>
    <dgm:pt modelId="{C522CCAD-5F58-4348-95FE-650EA9C8A016}">
      <dgm:prSet/>
      <dgm:spPr>
        <a:solidFill>
          <a:srgbClr val="005857"/>
        </a:solidFill>
      </dgm:spPr>
      <dgm:t>
        <a:bodyPr/>
        <a:lstStyle/>
        <a:p>
          <a:r>
            <a:rPr lang="de-CH"/>
            <a:t>Revision Instrumente </a:t>
          </a:r>
          <a:endParaRPr lang="de-CH" dirty="0"/>
        </a:p>
      </dgm:t>
    </dgm:pt>
    <dgm:pt modelId="{A3021784-1207-47A2-812D-CCE9D6C73BDD}" type="parTrans" cxnId="{D11D4442-19B6-41F0-A913-4070F48B7C31}">
      <dgm:prSet/>
      <dgm:spPr/>
      <dgm:t>
        <a:bodyPr/>
        <a:lstStyle/>
        <a:p>
          <a:endParaRPr lang="de-CH"/>
        </a:p>
      </dgm:t>
    </dgm:pt>
    <dgm:pt modelId="{C7A9C006-CCC4-4EB2-8A03-4137E3D9A26A}" type="sibTrans" cxnId="{D11D4442-19B6-41F0-A913-4070F48B7C31}">
      <dgm:prSet/>
      <dgm:spPr>
        <a:solidFill>
          <a:srgbClr val="23C3F1"/>
        </a:solidFill>
      </dgm:spPr>
      <dgm:t>
        <a:bodyPr/>
        <a:lstStyle/>
        <a:p>
          <a:endParaRPr lang="de-CH"/>
        </a:p>
      </dgm:t>
    </dgm:pt>
    <dgm:pt modelId="{5DD9A7DF-39C5-40F6-97BF-99F13C2883A2}">
      <dgm:prSet/>
      <dgm:spPr>
        <a:solidFill>
          <a:srgbClr val="005857"/>
        </a:solidFill>
      </dgm:spPr>
      <dgm:t>
        <a:bodyPr/>
        <a:lstStyle/>
        <a:p>
          <a:r>
            <a:rPr lang="de-CH" dirty="0"/>
            <a:t>Auslieferliste pro Klasse erstellen</a:t>
          </a:r>
        </a:p>
      </dgm:t>
    </dgm:pt>
    <dgm:pt modelId="{0C01BB9F-151B-4510-9BE4-49A34542D36B}" type="parTrans" cxnId="{3E523EB2-5D50-4ABB-AE7D-2279A08BC65C}">
      <dgm:prSet/>
      <dgm:spPr/>
      <dgm:t>
        <a:bodyPr/>
        <a:lstStyle/>
        <a:p>
          <a:endParaRPr lang="de-CH"/>
        </a:p>
      </dgm:t>
    </dgm:pt>
    <dgm:pt modelId="{06C65EE5-3401-413F-A2EC-A976B1DB2329}" type="sibTrans" cxnId="{3E523EB2-5D50-4ABB-AE7D-2279A08BC65C}">
      <dgm:prSet/>
      <dgm:spPr>
        <a:solidFill>
          <a:srgbClr val="23C3F1"/>
        </a:solidFill>
      </dgm:spPr>
      <dgm:t>
        <a:bodyPr/>
        <a:lstStyle/>
        <a:p>
          <a:endParaRPr lang="de-CH"/>
        </a:p>
      </dgm:t>
    </dgm:pt>
    <dgm:pt modelId="{918DE87E-A11B-476B-AC70-8122CBAAEAFE}">
      <dgm:prSet/>
      <dgm:spPr>
        <a:solidFill>
          <a:srgbClr val="005857"/>
        </a:solidFill>
      </dgm:spPr>
      <dgm:t>
        <a:bodyPr/>
        <a:lstStyle/>
        <a:p>
          <a:r>
            <a:rPr lang="de-CH" dirty="0"/>
            <a:t>Auslieferung aller Instrumente</a:t>
          </a:r>
        </a:p>
      </dgm:t>
    </dgm:pt>
    <dgm:pt modelId="{26F753CE-8EDD-4C07-B957-CAB69B51C8E3}" type="parTrans" cxnId="{32F5083A-0229-4865-9397-51D4AFF76905}">
      <dgm:prSet/>
      <dgm:spPr/>
      <dgm:t>
        <a:bodyPr/>
        <a:lstStyle/>
        <a:p>
          <a:endParaRPr lang="de-CH"/>
        </a:p>
      </dgm:t>
    </dgm:pt>
    <dgm:pt modelId="{0C0DEFB5-1D77-4FA4-852F-8BB297E81FAA}" type="sibTrans" cxnId="{32F5083A-0229-4865-9397-51D4AFF76905}">
      <dgm:prSet/>
      <dgm:spPr>
        <a:solidFill>
          <a:srgbClr val="23C3F1"/>
        </a:solidFill>
      </dgm:spPr>
      <dgm:t>
        <a:bodyPr/>
        <a:lstStyle/>
        <a:p>
          <a:endParaRPr lang="de-CH"/>
        </a:p>
      </dgm:t>
    </dgm:pt>
    <dgm:pt modelId="{B65FAFF1-F1A7-411F-8982-1C3DEF73BE96}">
      <dgm:prSet/>
      <dgm:spPr>
        <a:solidFill>
          <a:srgbClr val="005857"/>
        </a:solidFill>
      </dgm:spPr>
      <dgm:t>
        <a:bodyPr/>
        <a:lstStyle/>
        <a:p>
          <a:r>
            <a:rPr lang="de-CH" dirty="0"/>
            <a:t>Start Klasse / Verträge erstellen</a:t>
          </a:r>
        </a:p>
      </dgm:t>
    </dgm:pt>
    <dgm:pt modelId="{E883B50A-35AD-46D8-B199-1F08BF2972F3}" type="parTrans" cxnId="{9530DE2D-02DF-4103-A6A7-8161DCFE377B}">
      <dgm:prSet/>
      <dgm:spPr/>
      <dgm:t>
        <a:bodyPr/>
        <a:lstStyle/>
        <a:p>
          <a:endParaRPr lang="de-CH"/>
        </a:p>
      </dgm:t>
    </dgm:pt>
    <dgm:pt modelId="{C13A1E38-25AB-4C00-8B98-5846C58C7812}" type="sibTrans" cxnId="{9530DE2D-02DF-4103-A6A7-8161DCFE377B}">
      <dgm:prSet/>
      <dgm:spPr/>
      <dgm:t>
        <a:bodyPr/>
        <a:lstStyle/>
        <a:p>
          <a:endParaRPr lang="de-CH"/>
        </a:p>
      </dgm:t>
    </dgm:pt>
    <dgm:pt modelId="{70575BD3-0A40-4510-B1C8-FCFF8343950F}" type="pres">
      <dgm:prSet presAssocID="{3718E2BC-B55F-4003-A01F-FF67BD0DDCEE}" presName="Name0" presStyleCnt="0">
        <dgm:presLayoutVars>
          <dgm:dir/>
          <dgm:resizeHandles val="exact"/>
        </dgm:presLayoutVars>
      </dgm:prSet>
      <dgm:spPr/>
    </dgm:pt>
    <dgm:pt modelId="{B331BB34-E188-4E67-9270-0D4AA27AB7F8}" type="pres">
      <dgm:prSet presAssocID="{0FC1B75A-5941-41EE-A16F-D639D592A43E}" presName="node" presStyleLbl="node1" presStyleIdx="0" presStyleCnt="7">
        <dgm:presLayoutVars>
          <dgm:bulletEnabled val="1"/>
        </dgm:presLayoutVars>
      </dgm:prSet>
      <dgm:spPr/>
    </dgm:pt>
    <dgm:pt modelId="{19BAB343-518E-4A12-8A55-503F70254BB9}" type="pres">
      <dgm:prSet presAssocID="{65828098-85BF-4455-8D94-148670AF558F}" presName="sibTrans" presStyleLbl="sibTrans2D1" presStyleIdx="0" presStyleCnt="6"/>
      <dgm:spPr/>
    </dgm:pt>
    <dgm:pt modelId="{F594940B-DAAA-48A7-B8CF-B085C470A963}" type="pres">
      <dgm:prSet presAssocID="{65828098-85BF-4455-8D94-148670AF558F}" presName="connectorText" presStyleLbl="sibTrans2D1" presStyleIdx="0" presStyleCnt="6"/>
      <dgm:spPr/>
    </dgm:pt>
    <dgm:pt modelId="{CBD0537C-7630-4206-AE06-8E192317223F}" type="pres">
      <dgm:prSet presAssocID="{87F57D24-62BC-4EE3-A119-D0382DE2E6CB}" presName="node" presStyleLbl="node1" presStyleIdx="1" presStyleCnt="7">
        <dgm:presLayoutVars>
          <dgm:bulletEnabled val="1"/>
        </dgm:presLayoutVars>
      </dgm:prSet>
      <dgm:spPr/>
    </dgm:pt>
    <dgm:pt modelId="{E951C10A-6D88-478A-BC0E-F4E10659AB5E}" type="pres">
      <dgm:prSet presAssocID="{903E2092-CE2A-477F-9CFB-96B43E05C127}" presName="sibTrans" presStyleLbl="sibTrans2D1" presStyleIdx="1" presStyleCnt="6"/>
      <dgm:spPr/>
    </dgm:pt>
    <dgm:pt modelId="{18BFBEC3-D6F1-46C9-AF8B-168E3B908286}" type="pres">
      <dgm:prSet presAssocID="{903E2092-CE2A-477F-9CFB-96B43E05C127}" presName="connectorText" presStyleLbl="sibTrans2D1" presStyleIdx="1" presStyleCnt="6"/>
      <dgm:spPr/>
    </dgm:pt>
    <dgm:pt modelId="{37406F72-3CB5-4701-8120-98C5A011DB68}" type="pres">
      <dgm:prSet presAssocID="{6CF3CFDE-E630-41EE-93A8-49A1321FAC54}" presName="node" presStyleLbl="node1" presStyleIdx="2" presStyleCnt="7">
        <dgm:presLayoutVars>
          <dgm:bulletEnabled val="1"/>
        </dgm:presLayoutVars>
      </dgm:prSet>
      <dgm:spPr/>
    </dgm:pt>
    <dgm:pt modelId="{4FC8B34A-7C33-4FED-B9F1-2BE35544A2F7}" type="pres">
      <dgm:prSet presAssocID="{B5544B4E-528D-4302-A8F8-E16BDCF73EEB}" presName="sibTrans" presStyleLbl="sibTrans2D1" presStyleIdx="2" presStyleCnt="6"/>
      <dgm:spPr/>
    </dgm:pt>
    <dgm:pt modelId="{7CA200A7-D309-46C7-BC20-301893B30F6F}" type="pres">
      <dgm:prSet presAssocID="{B5544B4E-528D-4302-A8F8-E16BDCF73EEB}" presName="connectorText" presStyleLbl="sibTrans2D1" presStyleIdx="2" presStyleCnt="6"/>
      <dgm:spPr/>
    </dgm:pt>
    <dgm:pt modelId="{7F5936D3-1F41-466B-BD9D-CA536BF392FB}" type="pres">
      <dgm:prSet presAssocID="{C522CCAD-5F58-4348-95FE-650EA9C8A016}" presName="node" presStyleLbl="node1" presStyleIdx="3" presStyleCnt="7">
        <dgm:presLayoutVars>
          <dgm:bulletEnabled val="1"/>
        </dgm:presLayoutVars>
      </dgm:prSet>
      <dgm:spPr/>
    </dgm:pt>
    <dgm:pt modelId="{F13DF5A1-3E6A-4E3C-BD2E-6E141F9C8358}" type="pres">
      <dgm:prSet presAssocID="{C7A9C006-CCC4-4EB2-8A03-4137E3D9A26A}" presName="sibTrans" presStyleLbl="sibTrans2D1" presStyleIdx="3" presStyleCnt="6"/>
      <dgm:spPr/>
    </dgm:pt>
    <dgm:pt modelId="{EC316342-636D-4F15-A5C0-D575AFA2BC0B}" type="pres">
      <dgm:prSet presAssocID="{C7A9C006-CCC4-4EB2-8A03-4137E3D9A26A}" presName="connectorText" presStyleLbl="sibTrans2D1" presStyleIdx="3" presStyleCnt="6"/>
      <dgm:spPr/>
    </dgm:pt>
    <dgm:pt modelId="{72CF67CD-6239-4320-9CAD-6F9547B33EBD}" type="pres">
      <dgm:prSet presAssocID="{5DD9A7DF-39C5-40F6-97BF-99F13C2883A2}" presName="node" presStyleLbl="node1" presStyleIdx="4" presStyleCnt="7">
        <dgm:presLayoutVars>
          <dgm:bulletEnabled val="1"/>
        </dgm:presLayoutVars>
      </dgm:prSet>
      <dgm:spPr/>
    </dgm:pt>
    <dgm:pt modelId="{81855624-7A56-4E9E-8229-DD5D873892FB}" type="pres">
      <dgm:prSet presAssocID="{06C65EE5-3401-413F-A2EC-A976B1DB2329}" presName="sibTrans" presStyleLbl="sibTrans2D1" presStyleIdx="4" presStyleCnt="6"/>
      <dgm:spPr/>
    </dgm:pt>
    <dgm:pt modelId="{FCDA41B0-93E6-4146-882F-E861EE2D90B2}" type="pres">
      <dgm:prSet presAssocID="{06C65EE5-3401-413F-A2EC-A976B1DB2329}" presName="connectorText" presStyleLbl="sibTrans2D1" presStyleIdx="4" presStyleCnt="6"/>
      <dgm:spPr/>
    </dgm:pt>
    <dgm:pt modelId="{31868768-69F0-4B24-B0D6-7AFF8D07F2F7}" type="pres">
      <dgm:prSet presAssocID="{918DE87E-A11B-476B-AC70-8122CBAAEAFE}" presName="node" presStyleLbl="node1" presStyleIdx="5" presStyleCnt="7">
        <dgm:presLayoutVars>
          <dgm:bulletEnabled val="1"/>
        </dgm:presLayoutVars>
      </dgm:prSet>
      <dgm:spPr/>
    </dgm:pt>
    <dgm:pt modelId="{73E80E04-7D8C-4C81-BF3D-BB66B868BF78}" type="pres">
      <dgm:prSet presAssocID="{0C0DEFB5-1D77-4FA4-852F-8BB297E81FAA}" presName="sibTrans" presStyleLbl="sibTrans2D1" presStyleIdx="5" presStyleCnt="6"/>
      <dgm:spPr/>
    </dgm:pt>
    <dgm:pt modelId="{347EF0F7-E017-419A-8C38-E843E83D5492}" type="pres">
      <dgm:prSet presAssocID="{0C0DEFB5-1D77-4FA4-852F-8BB297E81FAA}" presName="connectorText" presStyleLbl="sibTrans2D1" presStyleIdx="5" presStyleCnt="6"/>
      <dgm:spPr/>
    </dgm:pt>
    <dgm:pt modelId="{DC6B474F-CA1E-4420-BD76-B7543379F2AC}" type="pres">
      <dgm:prSet presAssocID="{B65FAFF1-F1A7-411F-8982-1C3DEF73BE96}" presName="node" presStyleLbl="node1" presStyleIdx="6" presStyleCnt="7">
        <dgm:presLayoutVars>
          <dgm:bulletEnabled val="1"/>
        </dgm:presLayoutVars>
      </dgm:prSet>
      <dgm:spPr/>
    </dgm:pt>
  </dgm:ptLst>
  <dgm:cxnLst>
    <dgm:cxn modelId="{EF91B602-D2F7-40CD-8458-D1F9ECA69BA4}" type="presOf" srcId="{0C0DEFB5-1D77-4FA4-852F-8BB297E81FAA}" destId="{347EF0F7-E017-419A-8C38-E843E83D5492}" srcOrd="1" destOrd="0" presId="urn:microsoft.com/office/officeart/2005/8/layout/process1"/>
    <dgm:cxn modelId="{A7EDB308-5C85-444A-86E2-FEFDBDBEE4E2}" type="presOf" srcId="{903E2092-CE2A-477F-9CFB-96B43E05C127}" destId="{E951C10A-6D88-478A-BC0E-F4E10659AB5E}" srcOrd="0" destOrd="0" presId="urn:microsoft.com/office/officeart/2005/8/layout/process1"/>
    <dgm:cxn modelId="{F8B8DE10-CFE9-4B75-BBBE-2EC7D98B9A77}" type="presOf" srcId="{3718E2BC-B55F-4003-A01F-FF67BD0DDCEE}" destId="{70575BD3-0A40-4510-B1C8-FCFF8343950F}" srcOrd="0" destOrd="0" presId="urn:microsoft.com/office/officeart/2005/8/layout/process1"/>
    <dgm:cxn modelId="{B49A5412-E753-43B3-9FE8-639F6DEBC2F5}" type="presOf" srcId="{87F57D24-62BC-4EE3-A119-D0382DE2E6CB}" destId="{CBD0537C-7630-4206-AE06-8E192317223F}" srcOrd="0" destOrd="0" presId="urn:microsoft.com/office/officeart/2005/8/layout/process1"/>
    <dgm:cxn modelId="{F018301F-341F-4BBE-B8DA-52DD3503E1FF}" type="presOf" srcId="{918DE87E-A11B-476B-AC70-8122CBAAEAFE}" destId="{31868768-69F0-4B24-B0D6-7AFF8D07F2F7}" srcOrd="0" destOrd="0" presId="urn:microsoft.com/office/officeart/2005/8/layout/process1"/>
    <dgm:cxn modelId="{2553B522-BE34-4CFC-A852-51E1DB6E0C1A}" type="presOf" srcId="{903E2092-CE2A-477F-9CFB-96B43E05C127}" destId="{18BFBEC3-D6F1-46C9-AF8B-168E3B908286}" srcOrd="1" destOrd="0" presId="urn:microsoft.com/office/officeart/2005/8/layout/process1"/>
    <dgm:cxn modelId="{DD8F9729-C04E-485E-9503-0112407B1E81}" type="presOf" srcId="{65828098-85BF-4455-8D94-148670AF558F}" destId="{19BAB343-518E-4A12-8A55-503F70254BB9}" srcOrd="0" destOrd="0" presId="urn:microsoft.com/office/officeart/2005/8/layout/process1"/>
    <dgm:cxn modelId="{9530DE2D-02DF-4103-A6A7-8161DCFE377B}" srcId="{3718E2BC-B55F-4003-A01F-FF67BD0DDCEE}" destId="{B65FAFF1-F1A7-411F-8982-1C3DEF73BE96}" srcOrd="6" destOrd="0" parTransId="{E883B50A-35AD-46D8-B199-1F08BF2972F3}" sibTransId="{C13A1E38-25AB-4C00-8B98-5846C58C7812}"/>
    <dgm:cxn modelId="{0BD8D82E-26F5-40A6-BF88-D1197EFEF760}" type="presOf" srcId="{6CF3CFDE-E630-41EE-93A8-49A1321FAC54}" destId="{37406F72-3CB5-4701-8120-98C5A011DB68}" srcOrd="0" destOrd="0" presId="urn:microsoft.com/office/officeart/2005/8/layout/process1"/>
    <dgm:cxn modelId="{8782F036-2BCC-4D25-A965-1B3971187A13}" srcId="{3718E2BC-B55F-4003-A01F-FF67BD0DDCEE}" destId="{6CF3CFDE-E630-41EE-93A8-49A1321FAC54}" srcOrd="2" destOrd="0" parTransId="{C0C593A8-659C-4211-8806-9DAE1B0EC226}" sibTransId="{B5544B4E-528D-4302-A8F8-E16BDCF73EEB}"/>
    <dgm:cxn modelId="{32F5083A-0229-4865-9397-51D4AFF76905}" srcId="{3718E2BC-B55F-4003-A01F-FF67BD0DDCEE}" destId="{918DE87E-A11B-476B-AC70-8122CBAAEAFE}" srcOrd="5" destOrd="0" parTransId="{26F753CE-8EDD-4C07-B957-CAB69B51C8E3}" sibTransId="{0C0DEFB5-1D77-4FA4-852F-8BB297E81FAA}"/>
    <dgm:cxn modelId="{D11D4442-19B6-41F0-A913-4070F48B7C31}" srcId="{3718E2BC-B55F-4003-A01F-FF67BD0DDCEE}" destId="{C522CCAD-5F58-4348-95FE-650EA9C8A016}" srcOrd="3" destOrd="0" parTransId="{A3021784-1207-47A2-812D-CCE9D6C73BDD}" sibTransId="{C7A9C006-CCC4-4EB2-8A03-4137E3D9A26A}"/>
    <dgm:cxn modelId="{09B9CC4E-D3AC-4361-AE3D-A19D1253B558}" type="presOf" srcId="{5DD9A7DF-39C5-40F6-97BF-99F13C2883A2}" destId="{72CF67CD-6239-4320-9CAD-6F9547B33EBD}" srcOrd="0" destOrd="0" presId="urn:microsoft.com/office/officeart/2005/8/layout/process1"/>
    <dgm:cxn modelId="{0DAAA24F-4310-404A-A03D-C8D1E3023507}" type="presOf" srcId="{B5544B4E-528D-4302-A8F8-E16BDCF73EEB}" destId="{4FC8B34A-7C33-4FED-B9F1-2BE35544A2F7}" srcOrd="0" destOrd="0" presId="urn:microsoft.com/office/officeart/2005/8/layout/process1"/>
    <dgm:cxn modelId="{A269695B-79DD-4CD0-B868-CCCD64D4060C}" type="presOf" srcId="{B65FAFF1-F1A7-411F-8982-1C3DEF73BE96}" destId="{DC6B474F-CA1E-4420-BD76-B7543379F2AC}" srcOrd="0" destOrd="0" presId="urn:microsoft.com/office/officeart/2005/8/layout/process1"/>
    <dgm:cxn modelId="{2DD75167-7940-48D4-91F3-79B728F2E2A1}" srcId="{3718E2BC-B55F-4003-A01F-FF67BD0DDCEE}" destId="{0FC1B75A-5941-41EE-A16F-D639D592A43E}" srcOrd="0" destOrd="0" parTransId="{F551097B-1F4A-4D2A-91D2-2CF6F41019A7}" sibTransId="{65828098-85BF-4455-8D94-148670AF558F}"/>
    <dgm:cxn modelId="{EAF0BA9D-E5E4-42F2-A69A-5CA6F89B0DA8}" type="presOf" srcId="{0FC1B75A-5941-41EE-A16F-D639D592A43E}" destId="{B331BB34-E188-4E67-9270-0D4AA27AB7F8}" srcOrd="0" destOrd="0" presId="urn:microsoft.com/office/officeart/2005/8/layout/process1"/>
    <dgm:cxn modelId="{E376089E-F4FC-4E91-B5FE-83A4626982BA}" type="presOf" srcId="{C7A9C006-CCC4-4EB2-8A03-4137E3D9A26A}" destId="{F13DF5A1-3E6A-4E3C-BD2E-6E141F9C8358}" srcOrd="0" destOrd="0" presId="urn:microsoft.com/office/officeart/2005/8/layout/process1"/>
    <dgm:cxn modelId="{3E523EB2-5D50-4ABB-AE7D-2279A08BC65C}" srcId="{3718E2BC-B55F-4003-A01F-FF67BD0DDCEE}" destId="{5DD9A7DF-39C5-40F6-97BF-99F13C2883A2}" srcOrd="4" destOrd="0" parTransId="{0C01BB9F-151B-4510-9BE4-49A34542D36B}" sibTransId="{06C65EE5-3401-413F-A2EC-A976B1DB2329}"/>
    <dgm:cxn modelId="{5D8B47B5-479F-4B4B-8DA5-A7C95B19408D}" type="presOf" srcId="{65828098-85BF-4455-8D94-148670AF558F}" destId="{F594940B-DAAA-48A7-B8CF-B085C470A963}" srcOrd="1" destOrd="0" presId="urn:microsoft.com/office/officeart/2005/8/layout/process1"/>
    <dgm:cxn modelId="{A1D660B8-EAD9-4D8D-BB0E-65792F4CF299}" type="presOf" srcId="{C7A9C006-CCC4-4EB2-8A03-4137E3D9A26A}" destId="{EC316342-636D-4F15-A5C0-D575AFA2BC0B}" srcOrd="1" destOrd="0" presId="urn:microsoft.com/office/officeart/2005/8/layout/process1"/>
    <dgm:cxn modelId="{87A969C9-0F63-4962-9B67-D063E6EA5906}" type="presOf" srcId="{0C0DEFB5-1D77-4FA4-852F-8BB297E81FAA}" destId="{73E80E04-7D8C-4C81-BF3D-BB66B868BF78}" srcOrd="0" destOrd="0" presId="urn:microsoft.com/office/officeart/2005/8/layout/process1"/>
    <dgm:cxn modelId="{2C9B80C9-B917-45D1-92E7-56364211F600}" type="presOf" srcId="{06C65EE5-3401-413F-A2EC-A976B1DB2329}" destId="{FCDA41B0-93E6-4146-882F-E861EE2D90B2}" srcOrd="1" destOrd="0" presId="urn:microsoft.com/office/officeart/2005/8/layout/process1"/>
    <dgm:cxn modelId="{CA329FD0-4433-40C7-902C-6563CD842164}" type="presOf" srcId="{C522CCAD-5F58-4348-95FE-650EA9C8A016}" destId="{7F5936D3-1F41-466B-BD9D-CA536BF392FB}" srcOrd="0" destOrd="0" presId="urn:microsoft.com/office/officeart/2005/8/layout/process1"/>
    <dgm:cxn modelId="{28C830EB-351F-4B32-9624-4CBC743D2A72}" srcId="{3718E2BC-B55F-4003-A01F-FF67BD0DDCEE}" destId="{87F57D24-62BC-4EE3-A119-D0382DE2E6CB}" srcOrd="1" destOrd="0" parTransId="{C45B2976-987C-489F-9BE6-A313A85235E2}" sibTransId="{903E2092-CE2A-477F-9CFB-96B43E05C127}"/>
    <dgm:cxn modelId="{9FC2C1EF-4458-4E56-ADE8-2E6C72BDACB0}" type="presOf" srcId="{06C65EE5-3401-413F-A2EC-A976B1DB2329}" destId="{81855624-7A56-4E9E-8229-DD5D873892FB}" srcOrd="0" destOrd="0" presId="urn:microsoft.com/office/officeart/2005/8/layout/process1"/>
    <dgm:cxn modelId="{76B7A4F5-5855-44A1-AD8F-437F553DBE6C}" type="presOf" srcId="{B5544B4E-528D-4302-A8F8-E16BDCF73EEB}" destId="{7CA200A7-D309-46C7-BC20-301893B30F6F}" srcOrd="1" destOrd="0" presId="urn:microsoft.com/office/officeart/2005/8/layout/process1"/>
    <dgm:cxn modelId="{B0FC7056-1DDA-4601-8BA8-96DFF737DD57}" type="presParOf" srcId="{70575BD3-0A40-4510-B1C8-FCFF8343950F}" destId="{B331BB34-E188-4E67-9270-0D4AA27AB7F8}" srcOrd="0" destOrd="0" presId="urn:microsoft.com/office/officeart/2005/8/layout/process1"/>
    <dgm:cxn modelId="{18E62B0A-0E9E-4C23-B059-41A595F26230}" type="presParOf" srcId="{70575BD3-0A40-4510-B1C8-FCFF8343950F}" destId="{19BAB343-518E-4A12-8A55-503F70254BB9}" srcOrd="1" destOrd="0" presId="urn:microsoft.com/office/officeart/2005/8/layout/process1"/>
    <dgm:cxn modelId="{B3FBD3C7-B3AF-41A3-987C-7333089E79BB}" type="presParOf" srcId="{19BAB343-518E-4A12-8A55-503F70254BB9}" destId="{F594940B-DAAA-48A7-B8CF-B085C470A963}" srcOrd="0" destOrd="0" presId="urn:microsoft.com/office/officeart/2005/8/layout/process1"/>
    <dgm:cxn modelId="{FDA9E673-056C-4B73-BAB2-73D76E99F819}" type="presParOf" srcId="{70575BD3-0A40-4510-B1C8-FCFF8343950F}" destId="{CBD0537C-7630-4206-AE06-8E192317223F}" srcOrd="2" destOrd="0" presId="urn:microsoft.com/office/officeart/2005/8/layout/process1"/>
    <dgm:cxn modelId="{800884E4-1694-4E90-BF16-81459A052AD7}" type="presParOf" srcId="{70575BD3-0A40-4510-B1C8-FCFF8343950F}" destId="{E951C10A-6D88-478A-BC0E-F4E10659AB5E}" srcOrd="3" destOrd="0" presId="urn:microsoft.com/office/officeart/2005/8/layout/process1"/>
    <dgm:cxn modelId="{FCD6E3AE-5E92-47BA-AD05-B038A2D81624}" type="presParOf" srcId="{E951C10A-6D88-478A-BC0E-F4E10659AB5E}" destId="{18BFBEC3-D6F1-46C9-AF8B-168E3B908286}" srcOrd="0" destOrd="0" presId="urn:microsoft.com/office/officeart/2005/8/layout/process1"/>
    <dgm:cxn modelId="{F4BA0859-C382-439B-BD3F-E7A17E2BDA12}" type="presParOf" srcId="{70575BD3-0A40-4510-B1C8-FCFF8343950F}" destId="{37406F72-3CB5-4701-8120-98C5A011DB68}" srcOrd="4" destOrd="0" presId="urn:microsoft.com/office/officeart/2005/8/layout/process1"/>
    <dgm:cxn modelId="{BE75C053-0197-46DE-B75D-036A3F944F09}" type="presParOf" srcId="{70575BD3-0A40-4510-B1C8-FCFF8343950F}" destId="{4FC8B34A-7C33-4FED-B9F1-2BE35544A2F7}" srcOrd="5" destOrd="0" presId="urn:microsoft.com/office/officeart/2005/8/layout/process1"/>
    <dgm:cxn modelId="{A9B9DB97-CE04-4C4E-8F70-86DBFD61AE96}" type="presParOf" srcId="{4FC8B34A-7C33-4FED-B9F1-2BE35544A2F7}" destId="{7CA200A7-D309-46C7-BC20-301893B30F6F}" srcOrd="0" destOrd="0" presId="urn:microsoft.com/office/officeart/2005/8/layout/process1"/>
    <dgm:cxn modelId="{00BCF31C-BDD2-4453-B3E1-081E96EA0D24}" type="presParOf" srcId="{70575BD3-0A40-4510-B1C8-FCFF8343950F}" destId="{7F5936D3-1F41-466B-BD9D-CA536BF392FB}" srcOrd="6" destOrd="0" presId="urn:microsoft.com/office/officeart/2005/8/layout/process1"/>
    <dgm:cxn modelId="{94DAF7D1-2B7D-4C79-9C64-4EE242AD95DF}" type="presParOf" srcId="{70575BD3-0A40-4510-B1C8-FCFF8343950F}" destId="{F13DF5A1-3E6A-4E3C-BD2E-6E141F9C8358}" srcOrd="7" destOrd="0" presId="urn:microsoft.com/office/officeart/2005/8/layout/process1"/>
    <dgm:cxn modelId="{8D463C36-49EE-498C-B187-B9BE03F3B5DC}" type="presParOf" srcId="{F13DF5A1-3E6A-4E3C-BD2E-6E141F9C8358}" destId="{EC316342-636D-4F15-A5C0-D575AFA2BC0B}" srcOrd="0" destOrd="0" presId="urn:microsoft.com/office/officeart/2005/8/layout/process1"/>
    <dgm:cxn modelId="{00F35F65-9406-4D4A-953D-59B44D5414AD}" type="presParOf" srcId="{70575BD3-0A40-4510-B1C8-FCFF8343950F}" destId="{72CF67CD-6239-4320-9CAD-6F9547B33EBD}" srcOrd="8" destOrd="0" presId="urn:microsoft.com/office/officeart/2005/8/layout/process1"/>
    <dgm:cxn modelId="{7C715C1C-016E-464F-BED2-D6749D7F82A8}" type="presParOf" srcId="{70575BD3-0A40-4510-B1C8-FCFF8343950F}" destId="{81855624-7A56-4E9E-8229-DD5D873892FB}" srcOrd="9" destOrd="0" presId="urn:microsoft.com/office/officeart/2005/8/layout/process1"/>
    <dgm:cxn modelId="{C1AD58FB-284E-459F-8801-03990256A412}" type="presParOf" srcId="{81855624-7A56-4E9E-8229-DD5D873892FB}" destId="{FCDA41B0-93E6-4146-882F-E861EE2D90B2}" srcOrd="0" destOrd="0" presId="urn:microsoft.com/office/officeart/2005/8/layout/process1"/>
    <dgm:cxn modelId="{DEBAAA77-1E76-4F12-A5F8-F6E5D7E67874}" type="presParOf" srcId="{70575BD3-0A40-4510-B1C8-FCFF8343950F}" destId="{31868768-69F0-4B24-B0D6-7AFF8D07F2F7}" srcOrd="10" destOrd="0" presId="urn:microsoft.com/office/officeart/2005/8/layout/process1"/>
    <dgm:cxn modelId="{FEA2473F-DC58-4535-BB60-9518E3B274CA}" type="presParOf" srcId="{70575BD3-0A40-4510-B1C8-FCFF8343950F}" destId="{73E80E04-7D8C-4C81-BF3D-BB66B868BF78}" srcOrd="11" destOrd="0" presId="urn:microsoft.com/office/officeart/2005/8/layout/process1"/>
    <dgm:cxn modelId="{5729EBA8-72DF-4063-9355-C4D7DDA5CC17}" type="presParOf" srcId="{73E80E04-7D8C-4C81-BF3D-BB66B868BF78}" destId="{347EF0F7-E017-419A-8C38-E843E83D5492}" srcOrd="0" destOrd="0" presId="urn:microsoft.com/office/officeart/2005/8/layout/process1"/>
    <dgm:cxn modelId="{8E15E622-DB80-4169-BADA-9CBE1B6A62F0}" type="presParOf" srcId="{70575BD3-0A40-4510-B1C8-FCFF8343950F}" destId="{DC6B474F-CA1E-4420-BD76-B7543379F2A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2BC77-3E34-4A32-A4B5-7CB68B87332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109C498-F1FA-4760-B101-8F6C5AF5EEA2}">
      <dgm:prSet phldrT="[Text]" custT="1"/>
      <dgm:spPr/>
      <dgm:t>
        <a:bodyPr/>
        <a:lstStyle/>
        <a:p>
          <a:r>
            <a:rPr lang="de-CH" sz="1600" dirty="0"/>
            <a:t>April/Mai</a:t>
          </a:r>
        </a:p>
      </dgm:t>
    </dgm:pt>
    <dgm:pt modelId="{4445F62C-A775-41F5-BEE3-8E2C0357C068}" type="parTrans" cxnId="{A4A8F972-37C5-4373-917A-93608559037D}">
      <dgm:prSet/>
      <dgm:spPr/>
      <dgm:t>
        <a:bodyPr/>
        <a:lstStyle/>
        <a:p>
          <a:endParaRPr lang="de-CH" sz="1600"/>
        </a:p>
      </dgm:t>
    </dgm:pt>
    <dgm:pt modelId="{CE607F1F-96D8-474D-8F4F-C383B945B1DE}" type="sibTrans" cxnId="{A4A8F972-37C5-4373-917A-93608559037D}">
      <dgm:prSet/>
      <dgm:spPr/>
      <dgm:t>
        <a:bodyPr/>
        <a:lstStyle/>
        <a:p>
          <a:endParaRPr lang="de-CH" sz="1600"/>
        </a:p>
      </dgm:t>
    </dgm:pt>
    <dgm:pt modelId="{A5C4E8F7-C27B-43E4-B736-F2BC7129DA1C}">
      <dgm:prSet phldrT="[Text]" custT="1"/>
      <dgm:spPr/>
      <dgm:t>
        <a:bodyPr/>
        <a:lstStyle/>
        <a:p>
          <a:r>
            <a:rPr lang="de-CH" sz="1600" dirty="0"/>
            <a:t>Juni</a:t>
          </a:r>
        </a:p>
      </dgm:t>
    </dgm:pt>
    <dgm:pt modelId="{59CA6CEE-5BC1-44BD-BA9E-9AB6AB96139D}" type="parTrans" cxnId="{621303CF-162A-4F38-99BF-FAE693B98A63}">
      <dgm:prSet/>
      <dgm:spPr/>
      <dgm:t>
        <a:bodyPr/>
        <a:lstStyle/>
        <a:p>
          <a:endParaRPr lang="de-CH" sz="1600"/>
        </a:p>
      </dgm:t>
    </dgm:pt>
    <dgm:pt modelId="{2E35131A-FCD8-4515-9701-70ED4B0D9370}" type="sibTrans" cxnId="{621303CF-162A-4F38-99BF-FAE693B98A63}">
      <dgm:prSet/>
      <dgm:spPr/>
      <dgm:t>
        <a:bodyPr/>
        <a:lstStyle/>
        <a:p>
          <a:endParaRPr lang="de-CH" sz="1600"/>
        </a:p>
      </dgm:t>
    </dgm:pt>
    <dgm:pt modelId="{3C19984C-1BC4-47C5-80B3-E06009A4ED7A}">
      <dgm:prSet phldrT="[Text]" custT="1"/>
      <dgm:spPr/>
      <dgm:t>
        <a:bodyPr/>
        <a:lstStyle/>
        <a:p>
          <a:r>
            <a:rPr lang="de-CH" sz="1600" dirty="0"/>
            <a:t>August</a:t>
          </a:r>
        </a:p>
      </dgm:t>
    </dgm:pt>
    <dgm:pt modelId="{C052D156-61A8-4527-B88F-469B454EDC4A}" type="parTrans" cxnId="{19272CB9-91E4-4BB8-93FE-AF04149EE390}">
      <dgm:prSet/>
      <dgm:spPr/>
      <dgm:t>
        <a:bodyPr/>
        <a:lstStyle/>
        <a:p>
          <a:endParaRPr lang="de-CH" sz="1600"/>
        </a:p>
      </dgm:t>
    </dgm:pt>
    <dgm:pt modelId="{B957A4A6-EF57-41F1-A0F2-CA486F0F1604}" type="sibTrans" cxnId="{19272CB9-91E4-4BB8-93FE-AF04149EE390}">
      <dgm:prSet/>
      <dgm:spPr/>
      <dgm:t>
        <a:bodyPr/>
        <a:lstStyle/>
        <a:p>
          <a:endParaRPr lang="de-CH" sz="1600"/>
        </a:p>
      </dgm:t>
    </dgm:pt>
    <dgm:pt modelId="{3757A341-3C57-4437-AC1C-4DC407E74355}">
      <dgm:prSet custT="1"/>
      <dgm:spPr/>
      <dgm:t>
        <a:bodyPr/>
        <a:lstStyle/>
        <a:p>
          <a:r>
            <a:rPr lang="de-CH" sz="1600" dirty="0"/>
            <a:t>Juli</a:t>
          </a:r>
        </a:p>
      </dgm:t>
    </dgm:pt>
    <dgm:pt modelId="{97CE4B2D-1944-4591-A320-2F7193EBC162}" type="parTrans" cxnId="{88DB2D16-3CB9-40E8-8C44-5A6D2860E68A}">
      <dgm:prSet/>
      <dgm:spPr/>
      <dgm:t>
        <a:bodyPr/>
        <a:lstStyle/>
        <a:p>
          <a:endParaRPr lang="de-CH" sz="1600"/>
        </a:p>
      </dgm:t>
    </dgm:pt>
    <dgm:pt modelId="{E5C3BAD6-FCBC-4CAB-B31A-D3200314DBAE}" type="sibTrans" cxnId="{88DB2D16-3CB9-40E8-8C44-5A6D2860E68A}">
      <dgm:prSet/>
      <dgm:spPr/>
      <dgm:t>
        <a:bodyPr/>
        <a:lstStyle/>
        <a:p>
          <a:endParaRPr lang="de-CH" sz="1600"/>
        </a:p>
      </dgm:t>
    </dgm:pt>
    <dgm:pt modelId="{448C8D26-1859-4A91-BD39-C82090CB2A9E}" type="pres">
      <dgm:prSet presAssocID="{E722BC77-3E34-4A32-A4B5-7CB68B873320}" presName="Name0" presStyleCnt="0">
        <dgm:presLayoutVars>
          <dgm:dir/>
          <dgm:resizeHandles val="exact"/>
        </dgm:presLayoutVars>
      </dgm:prSet>
      <dgm:spPr/>
    </dgm:pt>
    <dgm:pt modelId="{0997BD91-6F41-4A7A-937B-14983F382691}" type="pres">
      <dgm:prSet presAssocID="{E722BC77-3E34-4A32-A4B5-7CB68B873320}" presName="arrow" presStyleLbl="bgShp" presStyleIdx="0" presStyleCnt="1"/>
      <dgm:spPr>
        <a:solidFill>
          <a:srgbClr val="23C3F1"/>
        </a:solidFill>
      </dgm:spPr>
    </dgm:pt>
    <dgm:pt modelId="{E20856DF-E64E-4774-9301-B6D8283DD25B}" type="pres">
      <dgm:prSet presAssocID="{E722BC77-3E34-4A32-A4B5-7CB68B873320}" presName="points" presStyleCnt="0"/>
      <dgm:spPr/>
    </dgm:pt>
    <dgm:pt modelId="{C2DDB937-F3CB-43FD-855F-D6EE9BAAD7C7}" type="pres">
      <dgm:prSet presAssocID="{4109C498-F1FA-4760-B101-8F6C5AF5EEA2}" presName="compositeA" presStyleCnt="0"/>
      <dgm:spPr/>
    </dgm:pt>
    <dgm:pt modelId="{FB06FD61-D689-4FC5-932F-559C258388B2}" type="pres">
      <dgm:prSet presAssocID="{4109C498-F1FA-4760-B101-8F6C5AF5EEA2}" presName="textA" presStyleLbl="revTx" presStyleIdx="0" presStyleCnt="4" custScaleX="48070" custLinFactNeighborX="-26305">
        <dgm:presLayoutVars>
          <dgm:bulletEnabled val="1"/>
        </dgm:presLayoutVars>
      </dgm:prSet>
      <dgm:spPr/>
    </dgm:pt>
    <dgm:pt modelId="{6FBDBC28-0908-4EE3-ACED-9D9C8D4DCF43}" type="pres">
      <dgm:prSet presAssocID="{4109C498-F1FA-4760-B101-8F6C5AF5EEA2}" presName="circleA" presStyleLbl="node1" presStyleIdx="0" presStyleCnt="4" custLinFactX="-172619" custLinFactNeighborX="-200000"/>
      <dgm:spPr>
        <a:solidFill>
          <a:srgbClr val="E0E721"/>
        </a:solidFill>
      </dgm:spPr>
    </dgm:pt>
    <dgm:pt modelId="{353FD73F-F2AE-4ABA-A1EB-C7A73D732F58}" type="pres">
      <dgm:prSet presAssocID="{4109C498-F1FA-4760-B101-8F6C5AF5EEA2}" presName="spaceA" presStyleCnt="0"/>
      <dgm:spPr/>
    </dgm:pt>
    <dgm:pt modelId="{E24D2B5D-9C7A-4A4E-8936-369FAE3452F4}" type="pres">
      <dgm:prSet presAssocID="{CE607F1F-96D8-474D-8F4F-C383B945B1DE}" presName="space" presStyleCnt="0"/>
      <dgm:spPr/>
    </dgm:pt>
    <dgm:pt modelId="{9889FC9F-E2B1-40E3-9BA2-EDEB87A3D820}" type="pres">
      <dgm:prSet presAssocID="{A5C4E8F7-C27B-43E4-B736-F2BC7129DA1C}" presName="compositeB" presStyleCnt="0"/>
      <dgm:spPr/>
    </dgm:pt>
    <dgm:pt modelId="{99658C8D-3A81-4C17-BB52-400DF6F06519}" type="pres">
      <dgm:prSet presAssocID="{A5C4E8F7-C27B-43E4-B736-F2BC7129DA1C}" presName="textB" presStyleLbl="revTx" presStyleIdx="1" presStyleCnt="4" custLinFactNeighborX="-62255" custLinFactNeighborY="-932">
        <dgm:presLayoutVars>
          <dgm:bulletEnabled val="1"/>
        </dgm:presLayoutVars>
      </dgm:prSet>
      <dgm:spPr/>
    </dgm:pt>
    <dgm:pt modelId="{DC7890C0-C774-44A4-A10C-9B6C50DFB4A0}" type="pres">
      <dgm:prSet presAssocID="{A5C4E8F7-C27B-43E4-B736-F2BC7129DA1C}" presName="circleB" presStyleLbl="node1" presStyleIdx="1" presStyleCnt="4" custLinFactX="-409190" custLinFactNeighborX="-500000"/>
      <dgm:spPr>
        <a:solidFill>
          <a:srgbClr val="E0E721"/>
        </a:solidFill>
      </dgm:spPr>
    </dgm:pt>
    <dgm:pt modelId="{1746712F-C609-4098-8982-A5D31C76DE4F}" type="pres">
      <dgm:prSet presAssocID="{A5C4E8F7-C27B-43E4-B736-F2BC7129DA1C}" presName="spaceB" presStyleCnt="0"/>
      <dgm:spPr/>
    </dgm:pt>
    <dgm:pt modelId="{2A86DCD9-76A0-4D9C-8506-951C536AFC36}" type="pres">
      <dgm:prSet presAssocID="{2E35131A-FCD8-4515-9701-70ED4B0D9370}" presName="space" presStyleCnt="0"/>
      <dgm:spPr/>
    </dgm:pt>
    <dgm:pt modelId="{DC271BA5-9780-42C1-A100-D2CD8267C7F1}" type="pres">
      <dgm:prSet presAssocID="{3757A341-3C57-4437-AC1C-4DC407E74355}" presName="compositeA" presStyleCnt="0"/>
      <dgm:spPr/>
    </dgm:pt>
    <dgm:pt modelId="{15B68119-F74D-42B5-95CF-3C3F39AF2CB1}" type="pres">
      <dgm:prSet presAssocID="{3757A341-3C57-4437-AC1C-4DC407E74355}" presName="textA" presStyleLbl="revTx" presStyleIdx="2" presStyleCnt="4" custLinFactNeighborX="-96876">
        <dgm:presLayoutVars>
          <dgm:bulletEnabled val="1"/>
        </dgm:presLayoutVars>
      </dgm:prSet>
      <dgm:spPr/>
    </dgm:pt>
    <dgm:pt modelId="{E4A09B5F-8B98-4710-AE7E-639D8E5322C0}" type="pres">
      <dgm:prSet presAssocID="{3757A341-3C57-4437-AC1C-4DC407E74355}" presName="circleA" presStyleLbl="node1" presStyleIdx="2" presStyleCnt="4" custLinFactX="-700000" custLinFactNeighborX="-730847"/>
      <dgm:spPr>
        <a:solidFill>
          <a:srgbClr val="E0E721"/>
        </a:solidFill>
      </dgm:spPr>
    </dgm:pt>
    <dgm:pt modelId="{D4D9CA2A-608D-47EC-98A8-735919E12025}" type="pres">
      <dgm:prSet presAssocID="{3757A341-3C57-4437-AC1C-4DC407E74355}" presName="spaceA" presStyleCnt="0"/>
      <dgm:spPr/>
    </dgm:pt>
    <dgm:pt modelId="{82C31E2D-266E-42EB-B5F9-1B6673CDECB9}" type="pres">
      <dgm:prSet presAssocID="{E5C3BAD6-FCBC-4CAB-B31A-D3200314DBAE}" presName="space" presStyleCnt="0"/>
      <dgm:spPr/>
    </dgm:pt>
    <dgm:pt modelId="{B023211A-D7E5-42A0-AF82-0CC23DCB9242}" type="pres">
      <dgm:prSet presAssocID="{3C19984C-1BC4-47C5-80B3-E06009A4ED7A}" presName="compositeB" presStyleCnt="0"/>
      <dgm:spPr/>
    </dgm:pt>
    <dgm:pt modelId="{F8FFBD62-D3B4-4796-95CA-7F2B79AE260B}" type="pres">
      <dgm:prSet presAssocID="{3C19984C-1BC4-47C5-80B3-E06009A4ED7A}" presName="textB" presStyleLbl="revTx" presStyleIdx="3" presStyleCnt="4" custLinFactNeighborX="3036">
        <dgm:presLayoutVars>
          <dgm:bulletEnabled val="1"/>
        </dgm:presLayoutVars>
      </dgm:prSet>
      <dgm:spPr/>
    </dgm:pt>
    <dgm:pt modelId="{1FD19C78-9405-43F0-9003-B8E642A65873}" type="pres">
      <dgm:prSet presAssocID="{3C19984C-1BC4-47C5-80B3-E06009A4ED7A}" presName="circleB" presStyleLbl="node1" presStyleIdx="3" presStyleCnt="4" custLinFactNeighborX="44715"/>
      <dgm:spPr>
        <a:solidFill>
          <a:srgbClr val="E0E721"/>
        </a:solidFill>
      </dgm:spPr>
    </dgm:pt>
    <dgm:pt modelId="{F0CD2333-B584-490A-9A92-5D50DAE6DBD6}" type="pres">
      <dgm:prSet presAssocID="{3C19984C-1BC4-47C5-80B3-E06009A4ED7A}" presName="spaceB" presStyleCnt="0"/>
      <dgm:spPr/>
    </dgm:pt>
  </dgm:ptLst>
  <dgm:cxnLst>
    <dgm:cxn modelId="{88DB2D16-3CB9-40E8-8C44-5A6D2860E68A}" srcId="{E722BC77-3E34-4A32-A4B5-7CB68B873320}" destId="{3757A341-3C57-4437-AC1C-4DC407E74355}" srcOrd="2" destOrd="0" parTransId="{97CE4B2D-1944-4591-A320-2F7193EBC162}" sibTransId="{E5C3BAD6-FCBC-4CAB-B31A-D3200314DBAE}"/>
    <dgm:cxn modelId="{4BF8FD32-9DD9-45E7-8819-6299AE668B81}" type="presOf" srcId="{3C19984C-1BC4-47C5-80B3-E06009A4ED7A}" destId="{F8FFBD62-D3B4-4796-95CA-7F2B79AE260B}" srcOrd="0" destOrd="0" presId="urn:microsoft.com/office/officeart/2005/8/layout/hProcess11"/>
    <dgm:cxn modelId="{A4A8F972-37C5-4373-917A-93608559037D}" srcId="{E722BC77-3E34-4A32-A4B5-7CB68B873320}" destId="{4109C498-F1FA-4760-B101-8F6C5AF5EEA2}" srcOrd="0" destOrd="0" parTransId="{4445F62C-A775-41F5-BEE3-8E2C0357C068}" sibTransId="{CE607F1F-96D8-474D-8F4F-C383B945B1DE}"/>
    <dgm:cxn modelId="{5B498595-D1D7-45BE-BBF9-8F9DDA92362D}" type="presOf" srcId="{E722BC77-3E34-4A32-A4B5-7CB68B873320}" destId="{448C8D26-1859-4A91-BD39-C82090CB2A9E}" srcOrd="0" destOrd="0" presId="urn:microsoft.com/office/officeart/2005/8/layout/hProcess11"/>
    <dgm:cxn modelId="{19272CB9-91E4-4BB8-93FE-AF04149EE390}" srcId="{E722BC77-3E34-4A32-A4B5-7CB68B873320}" destId="{3C19984C-1BC4-47C5-80B3-E06009A4ED7A}" srcOrd="3" destOrd="0" parTransId="{C052D156-61A8-4527-B88F-469B454EDC4A}" sibTransId="{B957A4A6-EF57-41F1-A0F2-CA486F0F1604}"/>
    <dgm:cxn modelId="{C318DCBA-4EE2-4866-B294-59EAB88E90BD}" type="presOf" srcId="{3757A341-3C57-4437-AC1C-4DC407E74355}" destId="{15B68119-F74D-42B5-95CF-3C3F39AF2CB1}" srcOrd="0" destOrd="0" presId="urn:microsoft.com/office/officeart/2005/8/layout/hProcess11"/>
    <dgm:cxn modelId="{8A0D2DCC-B516-4B93-B2FD-451B46F6C31F}" type="presOf" srcId="{4109C498-F1FA-4760-B101-8F6C5AF5EEA2}" destId="{FB06FD61-D689-4FC5-932F-559C258388B2}" srcOrd="0" destOrd="0" presId="urn:microsoft.com/office/officeart/2005/8/layout/hProcess11"/>
    <dgm:cxn modelId="{621303CF-162A-4F38-99BF-FAE693B98A63}" srcId="{E722BC77-3E34-4A32-A4B5-7CB68B873320}" destId="{A5C4E8F7-C27B-43E4-B736-F2BC7129DA1C}" srcOrd="1" destOrd="0" parTransId="{59CA6CEE-5BC1-44BD-BA9E-9AB6AB96139D}" sibTransId="{2E35131A-FCD8-4515-9701-70ED4B0D9370}"/>
    <dgm:cxn modelId="{A1E6A0D5-8C5B-4F65-AD54-46A42769A501}" type="presOf" srcId="{A5C4E8F7-C27B-43E4-B736-F2BC7129DA1C}" destId="{99658C8D-3A81-4C17-BB52-400DF6F06519}" srcOrd="0" destOrd="0" presId="urn:microsoft.com/office/officeart/2005/8/layout/hProcess11"/>
    <dgm:cxn modelId="{AED38E67-5312-4554-A505-436D9F6EFCD3}" type="presParOf" srcId="{448C8D26-1859-4A91-BD39-C82090CB2A9E}" destId="{0997BD91-6F41-4A7A-937B-14983F382691}" srcOrd="0" destOrd="0" presId="urn:microsoft.com/office/officeart/2005/8/layout/hProcess11"/>
    <dgm:cxn modelId="{06F58298-51F8-4DA5-AEC8-CD5E5F8E14EC}" type="presParOf" srcId="{448C8D26-1859-4A91-BD39-C82090CB2A9E}" destId="{E20856DF-E64E-4774-9301-B6D8283DD25B}" srcOrd="1" destOrd="0" presId="urn:microsoft.com/office/officeart/2005/8/layout/hProcess11"/>
    <dgm:cxn modelId="{861F6C23-B32F-4166-9CC0-C724102D4B3D}" type="presParOf" srcId="{E20856DF-E64E-4774-9301-B6D8283DD25B}" destId="{C2DDB937-F3CB-43FD-855F-D6EE9BAAD7C7}" srcOrd="0" destOrd="0" presId="urn:microsoft.com/office/officeart/2005/8/layout/hProcess11"/>
    <dgm:cxn modelId="{EF2669D1-EBB3-42CD-B7D2-1098EA4AC75D}" type="presParOf" srcId="{C2DDB937-F3CB-43FD-855F-D6EE9BAAD7C7}" destId="{FB06FD61-D689-4FC5-932F-559C258388B2}" srcOrd="0" destOrd="0" presId="urn:microsoft.com/office/officeart/2005/8/layout/hProcess11"/>
    <dgm:cxn modelId="{02E7DF69-8AB7-461F-9934-B9880416AEC5}" type="presParOf" srcId="{C2DDB937-F3CB-43FD-855F-D6EE9BAAD7C7}" destId="{6FBDBC28-0908-4EE3-ACED-9D9C8D4DCF43}" srcOrd="1" destOrd="0" presId="urn:microsoft.com/office/officeart/2005/8/layout/hProcess11"/>
    <dgm:cxn modelId="{14AE1844-01F0-434F-BC1F-EBA69EE305E9}" type="presParOf" srcId="{C2DDB937-F3CB-43FD-855F-D6EE9BAAD7C7}" destId="{353FD73F-F2AE-4ABA-A1EB-C7A73D732F58}" srcOrd="2" destOrd="0" presId="urn:microsoft.com/office/officeart/2005/8/layout/hProcess11"/>
    <dgm:cxn modelId="{2A23FFF3-A940-4401-AD9B-A985237DB407}" type="presParOf" srcId="{E20856DF-E64E-4774-9301-B6D8283DD25B}" destId="{E24D2B5D-9C7A-4A4E-8936-369FAE3452F4}" srcOrd="1" destOrd="0" presId="urn:microsoft.com/office/officeart/2005/8/layout/hProcess11"/>
    <dgm:cxn modelId="{9E9ADAD3-C28A-4354-9A0A-265B03655B12}" type="presParOf" srcId="{E20856DF-E64E-4774-9301-B6D8283DD25B}" destId="{9889FC9F-E2B1-40E3-9BA2-EDEB87A3D820}" srcOrd="2" destOrd="0" presId="urn:microsoft.com/office/officeart/2005/8/layout/hProcess11"/>
    <dgm:cxn modelId="{C37FCB62-731D-4FA7-8932-25E716CCC95E}" type="presParOf" srcId="{9889FC9F-E2B1-40E3-9BA2-EDEB87A3D820}" destId="{99658C8D-3A81-4C17-BB52-400DF6F06519}" srcOrd="0" destOrd="0" presId="urn:microsoft.com/office/officeart/2005/8/layout/hProcess11"/>
    <dgm:cxn modelId="{4F54FEAF-637D-486B-9568-48BF965AD4A0}" type="presParOf" srcId="{9889FC9F-E2B1-40E3-9BA2-EDEB87A3D820}" destId="{DC7890C0-C774-44A4-A10C-9B6C50DFB4A0}" srcOrd="1" destOrd="0" presId="urn:microsoft.com/office/officeart/2005/8/layout/hProcess11"/>
    <dgm:cxn modelId="{BDFBE2E5-6F74-4BE5-99A0-0892ED5FC4AE}" type="presParOf" srcId="{9889FC9F-E2B1-40E3-9BA2-EDEB87A3D820}" destId="{1746712F-C609-4098-8982-A5D31C76DE4F}" srcOrd="2" destOrd="0" presId="urn:microsoft.com/office/officeart/2005/8/layout/hProcess11"/>
    <dgm:cxn modelId="{DC25C341-3BF7-455E-8066-99D4557231AD}" type="presParOf" srcId="{E20856DF-E64E-4774-9301-B6D8283DD25B}" destId="{2A86DCD9-76A0-4D9C-8506-951C536AFC36}" srcOrd="3" destOrd="0" presId="urn:microsoft.com/office/officeart/2005/8/layout/hProcess11"/>
    <dgm:cxn modelId="{E3EDCDAE-1374-4167-B920-B447EA4B8543}" type="presParOf" srcId="{E20856DF-E64E-4774-9301-B6D8283DD25B}" destId="{DC271BA5-9780-42C1-A100-D2CD8267C7F1}" srcOrd="4" destOrd="0" presId="urn:microsoft.com/office/officeart/2005/8/layout/hProcess11"/>
    <dgm:cxn modelId="{9448A2E4-3D9C-4CB7-8030-DE059C5DBE6E}" type="presParOf" srcId="{DC271BA5-9780-42C1-A100-D2CD8267C7F1}" destId="{15B68119-F74D-42B5-95CF-3C3F39AF2CB1}" srcOrd="0" destOrd="0" presId="urn:microsoft.com/office/officeart/2005/8/layout/hProcess11"/>
    <dgm:cxn modelId="{4A06BACE-EED0-4697-8DFE-726FC6D83FB6}" type="presParOf" srcId="{DC271BA5-9780-42C1-A100-D2CD8267C7F1}" destId="{E4A09B5F-8B98-4710-AE7E-639D8E5322C0}" srcOrd="1" destOrd="0" presId="urn:microsoft.com/office/officeart/2005/8/layout/hProcess11"/>
    <dgm:cxn modelId="{55B41B83-0325-4558-8195-19DFE1DCA48C}" type="presParOf" srcId="{DC271BA5-9780-42C1-A100-D2CD8267C7F1}" destId="{D4D9CA2A-608D-47EC-98A8-735919E12025}" srcOrd="2" destOrd="0" presId="urn:microsoft.com/office/officeart/2005/8/layout/hProcess11"/>
    <dgm:cxn modelId="{B0C68F07-7E54-448B-B67E-FFA325BE3697}" type="presParOf" srcId="{E20856DF-E64E-4774-9301-B6D8283DD25B}" destId="{82C31E2D-266E-42EB-B5F9-1B6673CDECB9}" srcOrd="5" destOrd="0" presId="urn:microsoft.com/office/officeart/2005/8/layout/hProcess11"/>
    <dgm:cxn modelId="{6F186DBF-3BDD-4354-A065-9D2AA4696FA4}" type="presParOf" srcId="{E20856DF-E64E-4774-9301-B6D8283DD25B}" destId="{B023211A-D7E5-42A0-AF82-0CC23DCB9242}" srcOrd="6" destOrd="0" presId="urn:microsoft.com/office/officeart/2005/8/layout/hProcess11"/>
    <dgm:cxn modelId="{94DF7B17-3980-4799-905F-32635E3BC190}" type="presParOf" srcId="{B023211A-D7E5-42A0-AF82-0CC23DCB9242}" destId="{F8FFBD62-D3B4-4796-95CA-7F2B79AE260B}" srcOrd="0" destOrd="0" presId="urn:microsoft.com/office/officeart/2005/8/layout/hProcess11"/>
    <dgm:cxn modelId="{FA795D3B-BCEC-45AF-828E-205D2F848013}" type="presParOf" srcId="{B023211A-D7E5-42A0-AF82-0CC23DCB9242}" destId="{1FD19C78-9405-43F0-9003-B8E642A65873}" srcOrd="1" destOrd="0" presId="urn:microsoft.com/office/officeart/2005/8/layout/hProcess11"/>
    <dgm:cxn modelId="{B59DC0E8-5DDA-44F2-8EF2-5168712F2482}" type="presParOf" srcId="{B023211A-D7E5-42A0-AF82-0CC23DCB9242}" destId="{F0CD2333-B584-490A-9A92-5D50DAE6DB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6BAC1C-B38A-4DC4-8716-5D66426AFBC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CH"/>
        </a:p>
      </dgm:t>
    </dgm:pt>
    <dgm:pt modelId="{ACD69FA4-05F4-4026-A86F-C4E79576B5AF}">
      <dgm:prSet phldrT="[Text]"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MLP meldet Schaden / Austritt / Eintritt</a:t>
          </a:r>
        </a:p>
      </dgm:t>
    </dgm:pt>
    <dgm:pt modelId="{11A7B1E8-B99E-4711-B283-A4115F4C7DFB}" type="parTrans" cxnId="{0C375E26-69E5-4085-8DE6-132928CC3478}">
      <dgm:prSet/>
      <dgm:spPr/>
      <dgm:t>
        <a:bodyPr/>
        <a:lstStyle/>
        <a:p>
          <a:endParaRPr lang="de-CH" sz="1300"/>
        </a:p>
      </dgm:t>
    </dgm:pt>
    <dgm:pt modelId="{31D48283-A592-4044-9969-D76B3F0083F7}" type="sibTrans" cxnId="{0C375E26-69E5-4085-8DE6-132928CC3478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6FF724DF-B6FD-4EFD-B36F-649BDF859DA4}">
      <dgm:prSet phldrT="[Text]"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Sachbearbeiter bucht Instrument um</a:t>
          </a:r>
        </a:p>
      </dgm:t>
    </dgm:pt>
    <dgm:pt modelId="{27EB3C1E-C9AC-45D5-87AF-2398F7FE9A35}" type="parTrans" cxnId="{388E6154-F6B7-4E91-BF0E-6B05C9CEBA1C}">
      <dgm:prSet/>
      <dgm:spPr/>
      <dgm:t>
        <a:bodyPr/>
        <a:lstStyle/>
        <a:p>
          <a:endParaRPr lang="de-CH" sz="1300"/>
        </a:p>
      </dgm:t>
    </dgm:pt>
    <dgm:pt modelId="{56F56AD0-FD45-4E06-B9CD-00ACCBAC62E9}" type="sibTrans" cxnId="{388E6154-F6B7-4E91-BF0E-6B05C9CEBA1C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72B23853-F603-4E88-9BA6-6DE47109759F}">
      <dgm:prSet phldrT="[Text]"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14-täglicher Transport Lager - Schulhaus</a:t>
          </a:r>
        </a:p>
      </dgm:t>
    </dgm:pt>
    <dgm:pt modelId="{55E199FE-B3E5-472E-83E1-82E5DBCF168D}" type="parTrans" cxnId="{18DB2405-ADE2-4DBA-8411-FD4A985B4B4F}">
      <dgm:prSet/>
      <dgm:spPr/>
      <dgm:t>
        <a:bodyPr/>
        <a:lstStyle/>
        <a:p>
          <a:endParaRPr lang="de-CH" sz="1300"/>
        </a:p>
      </dgm:t>
    </dgm:pt>
    <dgm:pt modelId="{1079CB31-F2CC-4C5C-BF07-33354C3DF632}" type="sibTrans" cxnId="{18DB2405-ADE2-4DBA-8411-FD4A985B4B4F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0D9227BE-7CA4-46B6-9A76-1F9F1C22E8C9}">
      <dgm:prSet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Lagerung defekte Instrumente</a:t>
          </a:r>
        </a:p>
      </dgm:t>
    </dgm:pt>
    <dgm:pt modelId="{0D7B331C-EEA3-4114-927F-ACA7AF2E854D}" type="parTrans" cxnId="{4A6CA597-8386-4BE2-9353-F109416A226A}">
      <dgm:prSet/>
      <dgm:spPr/>
      <dgm:t>
        <a:bodyPr/>
        <a:lstStyle/>
        <a:p>
          <a:endParaRPr lang="de-CH" sz="1300"/>
        </a:p>
      </dgm:t>
    </dgm:pt>
    <dgm:pt modelId="{C8E48368-AC5B-4FF8-B99A-559C33D2DF91}" type="sibTrans" cxnId="{4A6CA597-8386-4BE2-9353-F109416A226A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7400BF60-60AE-4FA8-ADE1-653B11DEA6F5}">
      <dgm:prSet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3x jährlich Reparatur / Revision</a:t>
          </a:r>
        </a:p>
      </dgm:t>
    </dgm:pt>
    <dgm:pt modelId="{3BD23201-55E5-412A-A8CA-8572680913CA}" type="parTrans" cxnId="{87752AAE-94A7-4509-AC8D-85FA4A0F8968}">
      <dgm:prSet/>
      <dgm:spPr/>
      <dgm:t>
        <a:bodyPr/>
        <a:lstStyle/>
        <a:p>
          <a:endParaRPr lang="de-CH" sz="1300"/>
        </a:p>
      </dgm:t>
    </dgm:pt>
    <dgm:pt modelId="{7D9EE1D8-5AF1-47BF-9BD5-8A3EBDB6DCA6}" type="sibTrans" cxnId="{87752AAE-94A7-4509-AC8D-85FA4A0F8968}">
      <dgm:prSet custT="1"/>
      <dgm:spPr>
        <a:solidFill>
          <a:srgbClr val="23C3F1"/>
        </a:solidFill>
      </dgm:spPr>
      <dgm:t>
        <a:bodyPr/>
        <a:lstStyle/>
        <a:p>
          <a:endParaRPr lang="de-CH" sz="1300"/>
        </a:p>
      </dgm:t>
    </dgm:pt>
    <dgm:pt modelId="{F4D3EC29-BD73-41D5-8E28-136FAD5B259C}">
      <dgm:prSet custT="1"/>
      <dgm:spPr>
        <a:solidFill>
          <a:srgbClr val="005857"/>
        </a:solidFill>
      </dgm:spPr>
      <dgm:t>
        <a:bodyPr/>
        <a:lstStyle/>
        <a:p>
          <a:r>
            <a:rPr lang="de-CH" sz="1300" dirty="0"/>
            <a:t>Instrument im Lager verfügbar</a:t>
          </a:r>
        </a:p>
      </dgm:t>
    </dgm:pt>
    <dgm:pt modelId="{7637F9B7-723D-4735-8FF9-729A21A75FEF}" type="parTrans" cxnId="{5659C046-2847-4206-9902-C08EAA3DE37F}">
      <dgm:prSet/>
      <dgm:spPr/>
      <dgm:t>
        <a:bodyPr/>
        <a:lstStyle/>
        <a:p>
          <a:endParaRPr lang="de-CH" sz="1300"/>
        </a:p>
      </dgm:t>
    </dgm:pt>
    <dgm:pt modelId="{BD39312D-E956-43D4-BC91-C4FD00404CDA}" type="sibTrans" cxnId="{5659C046-2847-4206-9902-C08EAA3DE37F}">
      <dgm:prSet/>
      <dgm:spPr/>
      <dgm:t>
        <a:bodyPr/>
        <a:lstStyle/>
        <a:p>
          <a:endParaRPr lang="de-CH" sz="1300"/>
        </a:p>
      </dgm:t>
    </dgm:pt>
    <dgm:pt modelId="{97B89A2B-2C58-4377-A7AA-8AFE1E2A4AF4}" type="pres">
      <dgm:prSet presAssocID="{026BAC1C-B38A-4DC4-8716-5D66426AFBC9}" presName="Name0" presStyleCnt="0">
        <dgm:presLayoutVars>
          <dgm:dir/>
          <dgm:resizeHandles val="exact"/>
        </dgm:presLayoutVars>
      </dgm:prSet>
      <dgm:spPr/>
    </dgm:pt>
    <dgm:pt modelId="{2FBADAA3-C7FA-49CF-B43C-B8582BBC417F}" type="pres">
      <dgm:prSet presAssocID="{ACD69FA4-05F4-4026-A86F-C4E79576B5AF}" presName="node" presStyleLbl="node1" presStyleIdx="0" presStyleCnt="6">
        <dgm:presLayoutVars>
          <dgm:bulletEnabled val="1"/>
        </dgm:presLayoutVars>
      </dgm:prSet>
      <dgm:spPr/>
    </dgm:pt>
    <dgm:pt modelId="{D3C44121-C48F-4B0A-AB6D-3FAA7B10EA6F}" type="pres">
      <dgm:prSet presAssocID="{31D48283-A592-4044-9969-D76B3F0083F7}" presName="sibTrans" presStyleLbl="sibTrans2D1" presStyleIdx="0" presStyleCnt="5"/>
      <dgm:spPr/>
    </dgm:pt>
    <dgm:pt modelId="{A1D7249E-A4B5-4A9D-952B-1BFA3002BCFD}" type="pres">
      <dgm:prSet presAssocID="{31D48283-A592-4044-9969-D76B3F0083F7}" presName="connectorText" presStyleLbl="sibTrans2D1" presStyleIdx="0" presStyleCnt="5"/>
      <dgm:spPr/>
    </dgm:pt>
    <dgm:pt modelId="{3497DF92-12D0-4B04-9188-C40433265E60}" type="pres">
      <dgm:prSet presAssocID="{6FF724DF-B6FD-4EFD-B36F-649BDF859DA4}" presName="node" presStyleLbl="node1" presStyleIdx="1" presStyleCnt="6">
        <dgm:presLayoutVars>
          <dgm:bulletEnabled val="1"/>
        </dgm:presLayoutVars>
      </dgm:prSet>
      <dgm:spPr/>
    </dgm:pt>
    <dgm:pt modelId="{903330A4-3502-4E7E-B04C-C4801F0D479C}" type="pres">
      <dgm:prSet presAssocID="{56F56AD0-FD45-4E06-B9CD-00ACCBAC62E9}" presName="sibTrans" presStyleLbl="sibTrans2D1" presStyleIdx="1" presStyleCnt="5"/>
      <dgm:spPr/>
    </dgm:pt>
    <dgm:pt modelId="{1CA8B8E0-5364-4A17-A3F5-40BB544A4516}" type="pres">
      <dgm:prSet presAssocID="{56F56AD0-FD45-4E06-B9CD-00ACCBAC62E9}" presName="connectorText" presStyleLbl="sibTrans2D1" presStyleIdx="1" presStyleCnt="5"/>
      <dgm:spPr/>
    </dgm:pt>
    <dgm:pt modelId="{AA0CC2B9-E27B-4265-9507-58E9ACCBB8C8}" type="pres">
      <dgm:prSet presAssocID="{72B23853-F603-4E88-9BA6-6DE47109759F}" presName="node" presStyleLbl="node1" presStyleIdx="2" presStyleCnt="6">
        <dgm:presLayoutVars>
          <dgm:bulletEnabled val="1"/>
        </dgm:presLayoutVars>
      </dgm:prSet>
      <dgm:spPr/>
    </dgm:pt>
    <dgm:pt modelId="{9B7416BC-6072-4DE7-B582-6C14269A3000}" type="pres">
      <dgm:prSet presAssocID="{1079CB31-F2CC-4C5C-BF07-33354C3DF632}" presName="sibTrans" presStyleLbl="sibTrans2D1" presStyleIdx="2" presStyleCnt="5"/>
      <dgm:spPr/>
    </dgm:pt>
    <dgm:pt modelId="{CBA22A94-AB61-474B-BACD-A927A39F2FF6}" type="pres">
      <dgm:prSet presAssocID="{1079CB31-F2CC-4C5C-BF07-33354C3DF632}" presName="connectorText" presStyleLbl="sibTrans2D1" presStyleIdx="2" presStyleCnt="5"/>
      <dgm:spPr/>
    </dgm:pt>
    <dgm:pt modelId="{7262300D-1FC0-43D1-8C98-38364CF51A37}" type="pres">
      <dgm:prSet presAssocID="{0D9227BE-7CA4-46B6-9A76-1F9F1C22E8C9}" presName="node" presStyleLbl="node1" presStyleIdx="3" presStyleCnt="6">
        <dgm:presLayoutVars>
          <dgm:bulletEnabled val="1"/>
        </dgm:presLayoutVars>
      </dgm:prSet>
      <dgm:spPr/>
    </dgm:pt>
    <dgm:pt modelId="{F41DB9B5-0210-4D81-B494-3676BBD5B1F0}" type="pres">
      <dgm:prSet presAssocID="{C8E48368-AC5B-4FF8-B99A-559C33D2DF91}" presName="sibTrans" presStyleLbl="sibTrans2D1" presStyleIdx="3" presStyleCnt="5"/>
      <dgm:spPr/>
    </dgm:pt>
    <dgm:pt modelId="{667EF75D-E36A-41C3-9A52-88C0DC10962C}" type="pres">
      <dgm:prSet presAssocID="{C8E48368-AC5B-4FF8-B99A-559C33D2DF91}" presName="connectorText" presStyleLbl="sibTrans2D1" presStyleIdx="3" presStyleCnt="5"/>
      <dgm:spPr/>
    </dgm:pt>
    <dgm:pt modelId="{662822DF-2F92-40AF-8C8C-E677BA7FF2DD}" type="pres">
      <dgm:prSet presAssocID="{7400BF60-60AE-4FA8-ADE1-653B11DEA6F5}" presName="node" presStyleLbl="node1" presStyleIdx="4" presStyleCnt="6">
        <dgm:presLayoutVars>
          <dgm:bulletEnabled val="1"/>
        </dgm:presLayoutVars>
      </dgm:prSet>
      <dgm:spPr/>
    </dgm:pt>
    <dgm:pt modelId="{86EBB10D-76B5-4EAE-98DD-E0657468A760}" type="pres">
      <dgm:prSet presAssocID="{7D9EE1D8-5AF1-47BF-9BD5-8A3EBDB6DCA6}" presName="sibTrans" presStyleLbl="sibTrans2D1" presStyleIdx="4" presStyleCnt="5"/>
      <dgm:spPr/>
    </dgm:pt>
    <dgm:pt modelId="{BD8C9D0C-87F1-4BD3-BB40-980FB075D251}" type="pres">
      <dgm:prSet presAssocID="{7D9EE1D8-5AF1-47BF-9BD5-8A3EBDB6DCA6}" presName="connectorText" presStyleLbl="sibTrans2D1" presStyleIdx="4" presStyleCnt="5"/>
      <dgm:spPr/>
    </dgm:pt>
    <dgm:pt modelId="{26D88E43-26CD-4289-B34B-D4BAAD4E9B98}" type="pres">
      <dgm:prSet presAssocID="{F4D3EC29-BD73-41D5-8E28-136FAD5B259C}" presName="node" presStyleLbl="node1" presStyleIdx="5" presStyleCnt="6">
        <dgm:presLayoutVars>
          <dgm:bulletEnabled val="1"/>
        </dgm:presLayoutVars>
      </dgm:prSet>
      <dgm:spPr/>
    </dgm:pt>
  </dgm:ptLst>
  <dgm:cxnLst>
    <dgm:cxn modelId="{F6C9D804-B35A-4366-A432-7AE380197566}" type="presOf" srcId="{F4D3EC29-BD73-41D5-8E28-136FAD5B259C}" destId="{26D88E43-26CD-4289-B34B-D4BAAD4E9B98}" srcOrd="0" destOrd="0" presId="urn:microsoft.com/office/officeart/2005/8/layout/process1"/>
    <dgm:cxn modelId="{18DB2405-ADE2-4DBA-8411-FD4A985B4B4F}" srcId="{026BAC1C-B38A-4DC4-8716-5D66426AFBC9}" destId="{72B23853-F603-4E88-9BA6-6DE47109759F}" srcOrd="2" destOrd="0" parTransId="{55E199FE-B3E5-472E-83E1-82E5DBCF168D}" sibTransId="{1079CB31-F2CC-4C5C-BF07-33354C3DF632}"/>
    <dgm:cxn modelId="{CD292C16-0283-43E3-94F9-5ECCC104A130}" type="presOf" srcId="{ACD69FA4-05F4-4026-A86F-C4E79576B5AF}" destId="{2FBADAA3-C7FA-49CF-B43C-B8582BBC417F}" srcOrd="0" destOrd="0" presId="urn:microsoft.com/office/officeart/2005/8/layout/process1"/>
    <dgm:cxn modelId="{0C375E26-69E5-4085-8DE6-132928CC3478}" srcId="{026BAC1C-B38A-4DC4-8716-5D66426AFBC9}" destId="{ACD69FA4-05F4-4026-A86F-C4E79576B5AF}" srcOrd="0" destOrd="0" parTransId="{11A7B1E8-B99E-4711-B283-A4115F4C7DFB}" sibTransId="{31D48283-A592-4044-9969-D76B3F0083F7}"/>
    <dgm:cxn modelId="{05A2082F-5641-470E-AE38-7A463CE14680}" type="presOf" srcId="{0D9227BE-7CA4-46B6-9A76-1F9F1C22E8C9}" destId="{7262300D-1FC0-43D1-8C98-38364CF51A37}" srcOrd="0" destOrd="0" presId="urn:microsoft.com/office/officeart/2005/8/layout/process1"/>
    <dgm:cxn modelId="{5659C046-2847-4206-9902-C08EAA3DE37F}" srcId="{026BAC1C-B38A-4DC4-8716-5D66426AFBC9}" destId="{F4D3EC29-BD73-41D5-8E28-136FAD5B259C}" srcOrd="5" destOrd="0" parTransId="{7637F9B7-723D-4735-8FF9-729A21A75FEF}" sibTransId="{BD39312D-E956-43D4-BC91-C4FD00404CDA}"/>
    <dgm:cxn modelId="{B911ED47-DB39-4AFB-ADC3-2E824F25229E}" type="presOf" srcId="{C8E48368-AC5B-4FF8-B99A-559C33D2DF91}" destId="{F41DB9B5-0210-4D81-B494-3676BBD5B1F0}" srcOrd="0" destOrd="0" presId="urn:microsoft.com/office/officeart/2005/8/layout/process1"/>
    <dgm:cxn modelId="{8E6A8E4C-C2CB-4B29-9DD9-2FFED235EE41}" type="presOf" srcId="{56F56AD0-FD45-4E06-B9CD-00ACCBAC62E9}" destId="{903330A4-3502-4E7E-B04C-C4801F0D479C}" srcOrd="0" destOrd="0" presId="urn:microsoft.com/office/officeart/2005/8/layout/process1"/>
    <dgm:cxn modelId="{B556154E-5C16-4D41-943F-3292AC1C0BF8}" type="presOf" srcId="{72B23853-F603-4E88-9BA6-6DE47109759F}" destId="{AA0CC2B9-E27B-4265-9507-58E9ACCBB8C8}" srcOrd="0" destOrd="0" presId="urn:microsoft.com/office/officeart/2005/8/layout/process1"/>
    <dgm:cxn modelId="{388E6154-F6B7-4E91-BF0E-6B05C9CEBA1C}" srcId="{026BAC1C-B38A-4DC4-8716-5D66426AFBC9}" destId="{6FF724DF-B6FD-4EFD-B36F-649BDF859DA4}" srcOrd="1" destOrd="0" parTransId="{27EB3C1E-C9AC-45D5-87AF-2398F7FE9A35}" sibTransId="{56F56AD0-FD45-4E06-B9CD-00ACCBAC62E9}"/>
    <dgm:cxn modelId="{F1C5A262-8777-44F5-84FA-20ADA08219C3}" type="presOf" srcId="{31D48283-A592-4044-9969-D76B3F0083F7}" destId="{A1D7249E-A4B5-4A9D-952B-1BFA3002BCFD}" srcOrd="1" destOrd="0" presId="urn:microsoft.com/office/officeart/2005/8/layout/process1"/>
    <dgm:cxn modelId="{E941B164-939A-4AC2-897C-4F323D6EB399}" type="presOf" srcId="{1079CB31-F2CC-4C5C-BF07-33354C3DF632}" destId="{9B7416BC-6072-4DE7-B582-6C14269A3000}" srcOrd="0" destOrd="0" presId="urn:microsoft.com/office/officeart/2005/8/layout/process1"/>
    <dgm:cxn modelId="{8244796B-E5A3-4183-B0CC-F05245F64B7C}" type="presOf" srcId="{56F56AD0-FD45-4E06-B9CD-00ACCBAC62E9}" destId="{1CA8B8E0-5364-4A17-A3F5-40BB544A4516}" srcOrd="1" destOrd="0" presId="urn:microsoft.com/office/officeart/2005/8/layout/process1"/>
    <dgm:cxn modelId="{2E13DC73-1519-400B-8E0F-36BB7D6FDC67}" type="presOf" srcId="{1079CB31-F2CC-4C5C-BF07-33354C3DF632}" destId="{CBA22A94-AB61-474B-BACD-A927A39F2FF6}" srcOrd="1" destOrd="0" presId="urn:microsoft.com/office/officeart/2005/8/layout/process1"/>
    <dgm:cxn modelId="{815E7294-79D0-45A3-ACE5-998E13F4A713}" type="presOf" srcId="{7D9EE1D8-5AF1-47BF-9BD5-8A3EBDB6DCA6}" destId="{86EBB10D-76B5-4EAE-98DD-E0657468A760}" srcOrd="0" destOrd="0" presId="urn:microsoft.com/office/officeart/2005/8/layout/process1"/>
    <dgm:cxn modelId="{4A6CA597-8386-4BE2-9353-F109416A226A}" srcId="{026BAC1C-B38A-4DC4-8716-5D66426AFBC9}" destId="{0D9227BE-7CA4-46B6-9A76-1F9F1C22E8C9}" srcOrd="3" destOrd="0" parTransId="{0D7B331C-EEA3-4114-927F-ACA7AF2E854D}" sibTransId="{C8E48368-AC5B-4FF8-B99A-559C33D2DF91}"/>
    <dgm:cxn modelId="{FDA8A8A4-F54C-4785-AD66-6309CC63D9BD}" type="presOf" srcId="{7400BF60-60AE-4FA8-ADE1-653B11DEA6F5}" destId="{662822DF-2F92-40AF-8C8C-E677BA7FF2DD}" srcOrd="0" destOrd="0" presId="urn:microsoft.com/office/officeart/2005/8/layout/process1"/>
    <dgm:cxn modelId="{68B2E5A5-FAC7-41D5-AFE4-DD7D8DD7BADC}" type="presOf" srcId="{026BAC1C-B38A-4DC4-8716-5D66426AFBC9}" destId="{97B89A2B-2C58-4377-A7AA-8AFE1E2A4AF4}" srcOrd="0" destOrd="0" presId="urn:microsoft.com/office/officeart/2005/8/layout/process1"/>
    <dgm:cxn modelId="{AB102FAB-565A-4665-A73A-9BD8D81F0590}" type="presOf" srcId="{7D9EE1D8-5AF1-47BF-9BD5-8A3EBDB6DCA6}" destId="{BD8C9D0C-87F1-4BD3-BB40-980FB075D251}" srcOrd="1" destOrd="0" presId="urn:microsoft.com/office/officeart/2005/8/layout/process1"/>
    <dgm:cxn modelId="{87752AAE-94A7-4509-AC8D-85FA4A0F8968}" srcId="{026BAC1C-B38A-4DC4-8716-5D66426AFBC9}" destId="{7400BF60-60AE-4FA8-ADE1-653B11DEA6F5}" srcOrd="4" destOrd="0" parTransId="{3BD23201-55E5-412A-A8CA-8572680913CA}" sibTransId="{7D9EE1D8-5AF1-47BF-9BD5-8A3EBDB6DCA6}"/>
    <dgm:cxn modelId="{84CFEBBB-78D8-48B1-B043-57581D416827}" type="presOf" srcId="{6FF724DF-B6FD-4EFD-B36F-649BDF859DA4}" destId="{3497DF92-12D0-4B04-9188-C40433265E60}" srcOrd="0" destOrd="0" presId="urn:microsoft.com/office/officeart/2005/8/layout/process1"/>
    <dgm:cxn modelId="{C89269C0-B306-4057-BC3C-444F9A6F3554}" type="presOf" srcId="{31D48283-A592-4044-9969-D76B3F0083F7}" destId="{D3C44121-C48F-4B0A-AB6D-3FAA7B10EA6F}" srcOrd="0" destOrd="0" presId="urn:microsoft.com/office/officeart/2005/8/layout/process1"/>
    <dgm:cxn modelId="{1FFF1EEC-E8E2-4B1B-8950-83CF73282F29}" type="presOf" srcId="{C8E48368-AC5B-4FF8-B99A-559C33D2DF91}" destId="{667EF75D-E36A-41C3-9A52-88C0DC10962C}" srcOrd="1" destOrd="0" presId="urn:microsoft.com/office/officeart/2005/8/layout/process1"/>
    <dgm:cxn modelId="{8E8CAF5D-475A-4DDC-A504-759260E3D1C4}" type="presParOf" srcId="{97B89A2B-2C58-4377-A7AA-8AFE1E2A4AF4}" destId="{2FBADAA3-C7FA-49CF-B43C-B8582BBC417F}" srcOrd="0" destOrd="0" presId="urn:microsoft.com/office/officeart/2005/8/layout/process1"/>
    <dgm:cxn modelId="{CB6116C3-AF35-4EF2-A50C-6ED9BD4C6F8D}" type="presParOf" srcId="{97B89A2B-2C58-4377-A7AA-8AFE1E2A4AF4}" destId="{D3C44121-C48F-4B0A-AB6D-3FAA7B10EA6F}" srcOrd="1" destOrd="0" presId="urn:microsoft.com/office/officeart/2005/8/layout/process1"/>
    <dgm:cxn modelId="{754CCABB-EBE5-436C-9909-8ABC6AC46FF7}" type="presParOf" srcId="{D3C44121-C48F-4B0A-AB6D-3FAA7B10EA6F}" destId="{A1D7249E-A4B5-4A9D-952B-1BFA3002BCFD}" srcOrd="0" destOrd="0" presId="urn:microsoft.com/office/officeart/2005/8/layout/process1"/>
    <dgm:cxn modelId="{3779EDBE-F772-44D0-B22A-CBB630FA3BD0}" type="presParOf" srcId="{97B89A2B-2C58-4377-A7AA-8AFE1E2A4AF4}" destId="{3497DF92-12D0-4B04-9188-C40433265E60}" srcOrd="2" destOrd="0" presId="urn:microsoft.com/office/officeart/2005/8/layout/process1"/>
    <dgm:cxn modelId="{7A324417-6033-4926-8AE6-518D24B64719}" type="presParOf" srcId="{97B89A2B-2C58-4377-A7AA-8AFE1E2A4AF4}" destId="{903330A4-3502-4E7E-B04C-C4801F0D479C}" srcOrd="3" destOrd="0" presId="urn:microsoft.com/office/officeart/2005/8/layout/process1"/>
    <dgm:cxn modelId="{76917367-74EC-4555-BA2B-E8004658E6BA}" type="presParOf" srcId="{903330A4-3502-4E7E-B04C-C4801F0D479C}" destId="{1CA8B8E0-5364-4A17-A3F5-40BB544A4516}" srcOrd="0" destOrd="0" presId="urn:microsoft.com/office/officeart/2005/8/layout/process1"/>
    <dgm:cxn modelId="{A7256A2B-32EC-46FE-B8CE-41C0E167B4ED}" type="presParOf" srcId="{97B89A2B-2C58-4377-A7AA-8AFE1E2A4AF4}" destId="{AA0CC2B9-E27B-4265-9507-58E9ACCBB8C8}" srcOrd="4" destOrd="0" presId="urn:microsoft.com/office/officeart/2005/8/layout/process1"/>
    <dgm:cxn modelId="{EB0808C7-65F0-4547-A9F4-4A6E84E25990}" type="presParOf" srcId="{97B89A2B-2C58-4377-A7AA-8AFE1E2A4AF4}" destId="{9B7416BC-6072-4DE7-B582-6C14269A3000}" srcOrd="5" destOrd="0" presId="urn:microsoft.com/office/officeart/2005/8/layout/process1"/>
    <dgm:cxn modelId="{EC080BCC-2807-484E-ADE0-A4F61038486A}" type="presParOf" srcId="{9B7416BC-6072-4DE7-B582-6C14269A3000}" destId="{CBA22A94-AB61-474B-BACD-A927A39F2FF6}" srcOrd="0" destOrd="0" presId="urn:microsoft.com/office/officeart/2005/8/layout/process1"/>
    <dgm:cxn modelId="{D4A55422-E991-4993-892D-1F4396488ADB}" type="presParOf" srcId="{97B89A2B-2C58-4377-A7AA-8AFE1E2A4AF4}" destId="{7262300D-1FC0-43D1-8C98-38364CF51A37}" srcOrd="6" destOrd="0" presId="urn:microsoft.com/office/officeart/2005/8/layout/process1"/>
    <dgm:cxn modelId="{EEAF376A-2AB5-4DD3-B30E-0249EDCCB2C9}" type="presParOf" srcId="{97B89A2B-2C58-4377-A7AA-8AFE1E2A4AF4}" destId="{F41DB9B5-0210-4D81-B494-3676BBD5B1F0}" srcOrd="7" destOrd="0" presId="urn:microsoft.com/office/officeart/2005/8/layout/process1"/>
    <dgm:cxn modelId="{2603684F-CBB4-40A7-9252-C21B6731E7B2}" type="presParOf" srcId="{F41DB9B5-0210-4D81-B494-3676BBD5B1F0}" destId="{667EF75D-E36A-41C3-9A52-88C0DC10962C}" srcOrd="0" destOrd="0" presId="urn:microsoft.com/office/officeart/2005/8/layout/process1"/>
    <dgm:cxn modelId="{37369A1A-776A-4F33-9BDB-D648349D86B1}" type="presParOf" srcId="{97B89A2B-2C58-4377-A7AA-8AFE1E2A4AF4}" destId="{662822DF-2F92-40AF-8C8C-E677BA7FF2DD}" srcOrd="8" destOrd="0" presId="urn:microsoft.com/office/officeart/2005/8/layout/process1"/>
    <dgm:cxn modelId="{C0AA55B9-A10E-4C06-8EAD-EBEE0E85A130}" type="presParOf" srcId="{97B89A2B-2C58-4377-A7AA-8AFE1E2A4AF4}" destId="{86EBB10D-76B5-4EAE-98DD-E0657468A760}" srcOrd="9" destOrd="0" presId="urn:microsoft.com/office/officeart/2005/8/layout/process1"/>
    <dgm:cxn modelId="{D62D5C48-59FD-4D75-A209-4EA52D3E1EEC}" type="presParOf" srcId="{86EBB10D-76B5-4EAE-98DD-E0657468A760}" destId="{BD8C9D0C-87F1-4BD3-BB40-980FB075D251}" srcOrd="0" destOrd="0" presId="urn:microsoft.com/office/officeart/2005/8/layout/process1"/>
    <dgm:cxn modelId="{1DB61418-05AF-483D-BDE9-5A2BE4FF9D86}" type="presParOf" srcId="{97B89A2B-2C58-4377-A7AA-8AFE1E2A4AF4}" destId="{26D88E43-26CD-4289-B34B-D4BAAD4E9B98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22BC77-3E34-4A32-A4B5-7CB68B87332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448C8D26-1859-4A91-BD39-C82090CB2A9E}" type="pres">
      <dgm:prSet presAssocID="{E722BC77-3E34-4A32-A4B5-7CB68B873320}" presName="Name0" presStyleCnt="0">
        <dgm:presLayoutVars>
          <dgm:dir/>
          <dgm:resizeHandles val="exact"/>
        </dgm:presLayoutVars>
      </dgm:prSet>
      <dgm:spPr/>
    </dgm:pt>
    <dgm:pt modelId="{0997BD91-6F41-4A7A-937B-14983F382691}" type="pres">
      <dgm:prSet presAssocID="{E722BC77-3E34-4A32-A4B5-7CB68B873320}" presName="arrow" presStyleLbl="bgShp" presStyleIdx="0" presStyleCnt="1"/>
      <dgm:spPr>
        <a:solidFill>
          <a:srgbClr val="23C3F1"/>
        </a:solidFill>
      </dgm:spPr>
    </dgm:pt>
    <dgm:pt modelId="{E20856DF-E64E-4774-9301-B6D8283DD25B}" type="pres">
      <dgm:prSet presAssocID="{E722BC77-3E34-4A32-A4B5-7CB68B873320}" presName="points" presStyleCnt="0"/>
      <dgm:spPr/>
    </dgm:pt>
  </dgm:ptLst>
  <dgm:cxnLst>
    <dgm:cxn modelId="{5B498595-D1D7-45BE-BBF9-8F9DDA92362D}" type="presOf" srcId="{E722BC77-3E34-4A32-A4B5-7CB68B873320}" destId="{448C8D26-1859-4A91-BD39-C82090CB2A9E}" srcOrd="0" destOrd="0" presId="urn:microsoft.com/office/officeart/2005/8/layout/hProcess11"/>
    <dgm:cxn modelId="{AED38E67-5312-4554-A505-436D9F6EFCD3}" type="presParOf" srcId="{448C8D26-1859-4A91-BD39-C82090CB2A9E}" destId="{0997BD91-6F41-4A7A-937B-14983F382691}" srcOrd="0" destOrd="0" presId="urn:microsoft.com/office/officeart/2005/8/layout/hProcess11"/>
    <dgm:cxn modelId="{06F58298-51F8-4DA5-AEC8-CD5E5F8E14EC}" type="presParOf" srcId="{448C8D26-1859-4A91-BD39-C82090CB2A9E}" destId="{E20856DF-E64E-4774-9301-B6D8283DD25B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ADAA3-C7FA-49CF-B43C-B8582BBC417F}">
      <dsp:nvSpPr>
        <dsp:cNvPr id="0" name=""/>
        <dsp:cNvSpPr/>
      </dsp:nvSpPr>
      <dsp:spPr>
        <a:xfrm>
          <a:off x="0" y="2377737"/>
          <a:ext cx="1291629" cy="774977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Bewilligung neue Klasse</a:t>
          </a:r>
        </a:p>
      </dsp:txBody>
      <dsp:txXfrm>
        <a:off x="22698" y="2400435"/>
        <a:ext cx="1246233" cy="729581"/>
      </dsp:txXfrm>
    </dsp:sp>
    <dsp:sp modelId="{D3C44121-C48F-4B0A-AB6D-3FAA7B10EA6F}">
      <dsp:nvSpPr>
        <dsp:cNvPr id="0" name=""/>
        <dsp:cNvSpPr/>
      </dsp:nvSpPr>
      <dsp:spPr>
        <a:xfrm>
          <a:off x="1420792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1420792" y="2669128"/>
        <a:ext cx="191678" cy="192194"/>
      </dsp:txXfrm>
    </dsp:sp>
    <dsp:sp modelId="{3497DF92-12D0-4B04-9188-C40433265E60}">
      <dsp:nvSpPr>
        <dsp:cNvPr id="0" name=""/>
        <dsp:cNvSpPr/>
      </dsp:nvSpPr>
      <dsp:spPr>
        <a:xfrm>
          <a:off x="1808281" y="2377737"/>
          <a:ext cx="1291629" cy="774977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Instrumente bestellen und importieren</a:t>
          </a:r>
        </a:p>
      </dsp:txBody>
      <dsp:txXfrm>
        <a:off x="1830979" y="2400435"/>
        <a:ext cx="1246233" cy="729581"/>
      </dsp:txXfrm>
    </dsp:sp>
    <dsp:sp modelId="{903330A4-3502-4E7E-B04C-C4801F0D479C}">
      <dsp:nvSpPr>
        <dsp:cNvPr id="0" name=""/>
        <dsp:cNvSpPr/>
      </dsp:nvSpPr>
      <dsp:spPr>
        <a:xfrm>
          <a:off x="3229074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3229074" y="2669128"/>
        <a:ext cx="191678" cy="192194"/>
      </dsp:txXfrm>
    </dsp:sp>
    <dsp:sp modelId="{AA0CC2B9-E27B-4265-9507-58E9ACCBB8C8}">
      <dsp:nvSpPr>
        <dsp:cNvPr id="0" name=""/>
        <dsp:cNvSpPr/>
      </dsp:nvSpPr>
      <dsp:spPr>
        <a:xfrm>
          <a:off x="3616563" y="2377737"/>
          <a:ext cx="1291629" cy="774977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Klasse im System anlegen</a:t>
          </a:r>
        </a:p>
      </dsp:txBody>
      <dsp:txXfrm>
        <a:off x="3639261" y="2400435"/>
        <a:ext cx="1246233" cy="729581"/>
      </dsp:txXfrm>
    </dsp:sp>
    <dsp:sp modelId="{9B7416BC-6072-4DE7-B582-6C14269A3000}">
      <dsp:nvSpPr>
        <dsp:cNvPr id="0" name=""/>
        <dsp:cNvSpPr/>
      </dsp:nvSpPr>
      <dsp:spPr>
        <a:xfrm>
          <a:off x="5037356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5037356" y="2669128"/>
        <a:ext cx="191678" cy="192194"/>
      </dsp:txXfrm>
    </dsp:sp>
    <dsp:sp modelId="{7262300D-1FC0-43D1-8C98-38364CF51A37}">
      <dsp:nvSpPr>
        <dsp:cNvPr id="0" name=""/>
        <dsp:cNvSpPr/>
      </dsp:nvSpPr>
      <dsp:spPr>
        <a:xfrm>
          <a:off x="5424844" y="2377737"/>
          <a:ext cx="1291629" cy="774977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Zuteilung Instrumente</a:t>
          </a:r>
        </a:p>
      </dsp:txBody>
      <dsp:txXfrm>
        <a:off x="5447542" y="2400435"/>
        <a:ext cx="1246233" cy="729581"/>
      </dsp:txXfrm>
    </dsp:sp>
    <dsp:sp modelId="{F41DB9B5-0210-4D81-B494-3676BBD5B1F0}">
      <dsp:nvSpPr>
        <dsp:cNvPr id="0" name=""/>
        <dsp:cNvSpPr/>
      </dsp:nvSpPr>
      <dsp:spPr>
        <a:xfrm>
          <a:off x="6845637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6845637" y="2669128"/>
        <a:ext cx="191678" cy="192194"/>
      </dsp:txXfrm>
    </dsp:sp>
    <dsp:sp modelId="{662822DF-2F92-40AF-8C8C-E677BA7FF2DD}">
      <dsp:nvSpPr>
        <dsp:cNvPr id="0" name=""/>
        <dsp:cNvSpPr/>
      </dsp:nvSpPr>
      <dsp:spPr>
        <a:xfrm>
          <a:off x="7233126" y="2377737"/>
          <a:ext cx="1291629" cy="774977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/>
            <a:t>Lieferung Instrumente</a:t>
          </a:r>
          <a:endParaRPr lang="de-CH" sz="1300" kern="1200" dirty="0"/>
        </a:p>
      </dsp:txBody>
      <dsp:txXfrm>
        <a:off x="7255824" y="2400435"/>
        <a:ext cx="1246233" cy="729581"/>
      </dsp:txXfrm>
    </dsp:sp>
    <dsp:sp modelId="{86EBB10D-76B5-4EAE-98DD-E0657468A760}">
      <dsp:nvSpPr>
        <dsp:cNvPr id="0" name=""/>
        <dsp:cNvSpPr/>
      </dsp:nvSpPr>
      <dsp:spPr>
        <a:xfrm>
          <a:off x="8653919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8653919" y="2669128"/>
        <a:ext cx="191678" cy="192194"/>
      </dsp:txXfrm>
    </dsp:sp>
    <dsp:sp modelId="{26D88E43-26CD-4289-B34B-D4BAAD4E9B98}">
      <dsp:nvSpPr>
        <dsp:cNvPr id="0" name=""/>
        <dsp:cNvSpPr/>
      </dsp:nvSpPr>
      <dsp:spPr>
        <a:xfrm>
          <a:off x="9041408" y="2377737"/>
          <a:ext cx="1291629" cy="774977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Start Klasse / Verträge erstellen</a:t>
          </a:r>
        </a:p>
      </dsp:txBody>
      <dsp:txXfrm>
        <a:off x="9064106" y="2400435"/>
        <a:ext cx="1246233" cy="72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BD91-6F41-4A7A-937B-14983F382691}">
      <dsp:nvSpPr>
        <dsp:cNvPr id="0" name=""/>
        <dsp:cNvSpPr/>
      </dsp:nvSpPr>
      <dsp:spPr>
        <a:xfrm>
          <a:off x="0" y="484338"/>
          <a:ext cx="10296526" cy="645784"/>
        </a:xfrm>
        <a:prstGeom prst="notchedRightArrow">
          <a:avLst/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6FD61-D689-4FC5-932F-559C258388B2}">
      <dsp:nvSpPr>
        <dsp:cNvPr id="0" name=""/>
        <dsp:cNvSpPr/>
      </dsp:nvSpPr>
      <dsp:spPr>
        <a:xfrm>
          <a:off x="225124" y="0"/>
          <a:ext cx="874943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Januar</a:t>
          </a:r>
        </a:p>
      </dsp:txBody>
      <dsp:txXfrm>
        <a:off x="225124" y="0"/>
        <a:ext cx="874943" cy="645784"/>
      </dsp:txXfrm>
    </dsp:sp>
    <dsp:sp modelId="{6FBDBC28-0908-4EE3-ACED-9D9C8D4DCF43}">
      <dsp:nvSpPr>
        <dsp:cNvPr id="0" name=""/>
        <dsp:cNvSpPr/>
      </dsp:nvSpPr>
      <dsp:spPr>
        <a:xfrm>
          <a:off x="582097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58C8D-3A81-4C17-BB52-400DF6F06519}">
      <dsp:nvSpPr>
        <dsp:cNvPr id="0" name=""/>
        <dsp:cNvSpPr/>
      </dsp:nvSpPr>
      <dsp:spPr>
        <a:xfrm>
          <a:off x="1360284" y="968676"/>
          <a:ext cx="2230746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April</a:t>
          </a:r>
        </a:p>
      </dsp:txBody>
      <dsp:txXfrm>
        <a:off x="1360284" y="968676"/>
        <a:ext cx="2230746" cy="645784"/>
      </dsp:txXfrm>
    </dsp:sp>
    <dsp:sp modelId="{DC7890C0-C774-44A4-A10C-9B6C50DFB4A0}">
      <dsp:nvSpPr>
        <dsp:cNvPr id="0" name=""/>
        <dsp:cNvSpPr/>
      </dsp:nvSpPr>
      <dsp:spPr>
        <a:xfrm>
          <a:off x="2394983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ABD53-AA84-48EF-964C-B5238997F3B0}">
      <dsp:nvSpPr>
        <dsp:cNvPr id="0" name=""/>
        <dsp:cNvSpPr/>
      </dsp:nvSpPr>
      <dsp:spPr>
        <a:xfrm>
          <a:off x="4917678" y="0"/>
          <a:ext cx="2230746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Juli</a:t>
          </a:r>
        </a:p>
      </dsp:txBody>
      <dsp:txXfrm>
        <a:off x="4917678" y="0"/>
        <a:ext cx="2230746" cy="645784"/>
      </dsp:txXfrm>
    </dsp:sp>
    <dsp:sp modelId="{FC3D1751-44FE-467E-8DBB-27CEF1CF3397}">
      <dsp:nvSpPr>
        <dsp:cNvPr id="0" name=""/>
        <dsp:cNvSpPr/>
      </dsp:nvSpPr>
      <dsp:spPr>
        <a:xfrm>
          <a:off x="5952455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17E64-A717-4FE2-BD69-C47FC3FBEB8B}">
      <dsp:nvSpPr>
        <dsp:cNvPr id="0" name=""/>
        <dsp:cNvSpPr/>
      </dsp:nvSpPr>
      <dsp:spPr>
        <a:xfrm>
          <a:off x="6724828" y="968676"/>
          <a:ext cx="2230746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August</a:t>
          </a:r>
        </a:p>
      </dsp:txBody>
      <dsp:txXfrm>
        <a:off x="6724828" y="968676"/>
        <a:ext cx="2230746" cy="645784"/>
      </dsp:txXfrm>
    </dsp:sp>
    <dsp:sp modelId="{5CEF0D30-DF26-4816-A225-9E06F9D54934}">
      <dsp:nvSpPr>
        <dsp:cNvPr id="0" name=""/>
        <dsp:cNvSpPr/>
      </dsp:nvSpPr>
      <dsp:spPr>
        <a:xfrm>
          <a:off x="7759327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1BB34-E188-4E67-9270-0D4AA27AB7F8}">
      <dsp:nvSpPr>
        <dsp:cNvPr id="0" name=""/>
        <dsp:cNvSpPr/>
      </dsp:nvSpPr>
      <dsp:spPr>
        <a:xfrm>
          <a:off x="3083" y="2271064"/>
          <a:ext cx="1167596" cy="83191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Termin-planung Abholung / Lieferung</a:t>
          </a:r>
        </a:p>
      </dsp:txBody>
      <dsp:txXfrm>
        <a:off x="27449" y="2295430"/>
        <a:ext cx="1118864" cy="783180"/>
      </dsp:txXfrm>
    </dsp:sp>
    <dsp:sp modelId="{19BAB343-518E-4A12-8A55-503F70254BB9}">
      <dsp:nvSpPr>
        <dsp:cNvPr id="0" name=""/>
        <dsp:cNvSpPr/>
      </dsp:nvSpPr>
      <dsp:spPr>
        <a:xfrm>
          <a:off x="1287439" y="2542239"/>
          <a:ext cx="247530" cy="289563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000" kern="1200"/>
        </a:p>
      </dsp:txBody>
      <dsp:txXfrm>
        <a:off x="1287439" y="2600152"/>
        <a:ext cx="173271" cy="173737"/>
      </dsp:txXfrm>
    </dsp:sp>
    <dsp:sp modelId="{CBD0537C-7630-4206-AE06-8E192317223F}">
      <dsp:nvSpPr>
        <dsp:cNvPr id="0" name=""/>
        <dsp:cNvSpPr/>
      </dsp:nvSpPr>
      <dsp:spPr>
        <a:xfrm>
          <a:off x="1637718" y="2271064"/>
          <a:ext cx="1167596" cy="83191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Abhollisten pro Klasse erstellen</a:t>
          </a:r>
        </a:p>
      </dsp:txBody>
      <dsp:txXfrm>
        <a:off x="1662084" y="2295430"/>
        <a:ext cx="1118864" cy="783180"/>
      </dsp:txXfrm>
    </dsp:sp>
    <dsp:sp modelId="{E951C10A-6D88-478A-BC0E-F4E10659AB5E}">
      <dsp:nvSpPr>
        <dsp:cNvPr id="0" name=""/>
        <dsp:cNvSpPr/>
      </dsp:nvSpPr>
      <dsp:spPr>
        <a:xfrm>
          <a:off x="2922074" y="2542239"/>
          <a:ext cx="247530" cy="289563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000" kern="1200"/>
        </a:p>
      </dsp:txBody>
      <dsp:txXfrm>
        <a:off x="2922074" y="2600152"/>
        <a:ext cx="173271" cy="173737"/>
      </dsp:txXfrm>
    </dsp:sp>
    <dsp:sp modelId="{37406F72-3CB5-4701-8120-98C5A011DB68}">
      <dsp:nvSpPr>
        <dsp:cNvPr id="0" name=""/>
        <dsp:cNvSpPr/>
      </dsp:nvSpPr>
      <dsp:spPr>
        <a:xfrm>
          <a:off x="3272353" y="2271064"/>
          <a:ext cx="1167596" cy="83191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Abholung aller Instrumente*</a:t>
          </a:r>
        </a:p>
      </dsp:txBody>
      <dsp:txXfrm>
        <a:off x="3296719" y="2295430"/>
        <a:ext cx="1118864" cy="783180"/>
      </dsp:txXfrm>
    </dsp:sp>
    <dsp:sp modelId="{4FC8B34A-7C33-4FED-B9F1-2BE35544A2F7}">
      <dsp:nvSpPr>
        <dsp:cNvPr id="0" name=""/>
        <dsp:cNvSpPr/>
      </dsp:nvSpPr>
      <dsp:spPr>
        <a:xfrm>
          <a:off x="4556709" y="2542239"/>
          <a:ext cx="247530" cy="289563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000" kern="1200"/>
        </a:p>
      </dsp:txBody>
      <dsp:txXfrm>
        <a:off x="4556709" y="2600152"/>
        <a:ext cx="173271" cy="173737"/>
      </dsp:txXfrm>
    </dsp:sp>
    <dsp:sp modelId="{7F5936D3-1F41-466B-BD9D-CA536BF392FB}">
      <dsp:nvSpPr>
        <dsp:cNvPr id="0" name=""/>
        <dsp:cNvSpPr/>
      </dsp:nvSpPr>
      <dsp:spPr>
        <a:xfrm>
          <a:off x="4906988" y="2271064"/>
          <a:ext cx="1167596" cy="83191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/>
            <a:t>Revision Instrumente </a:t>
          </a:r>
          <a:endParaRPr lang="de-CH" sz="1300" kern="1200" dirty="0"/>
        </a:p>
      </dsp:txBody>
      <dsp:txXfrm>
        <a:off x="4931354" y="2295430"/>
        <a:ext cx="1118864" cy="783180"/>
      </dsp:txXfrm>
    </dsp:sp>
    <dsp:sp modelId="{F13DF5A1-3E6A-4E3C-BD2E-6E141F9C8358}">
      <dsp:nvSpPr>
        <dsp:cNvPr id="0" name=""/>
        <dsp:cNvSpPr/>
      </dsp:nvSpPr>
      <dsp:spPr>
        <a:xfrm>
          <a:off x="6191344" y="2542239"/>
          <a:ext cx="247530" cy="289563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000" kern="1200"/>
        </a:p>
      </dsp:txBody>
      <dsp:txXfrm>
        <a:off x="6191344" y="2600152"/>
        <a:ext cx="173271" cy="173737"/>
      </dsp:txXfrm>
    </dsp:sp>
    <dsp:sp modelId="{72CF67CD-6239-4320-9CAD-6F9547B33EBD}">
      <dsp:nvSpPr>
        <dsp:cNvPr id="0" name=""/>
        <dsp:cNvSpPr/>
      </dsp:nvSpPr>
      <dsp:spPr>
        <a:xfrm>
          <a:off x="6541623" y="2271064"/>
          <a:ext cx="1167596" cy="83191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Auslieferliste pro Klasse erstellen</a:t>
          </a:r>
        </a:p>
      </dsp:txBody>
      <dsp:txXfrm>
        <a:off x="6565989" y="2295430"/>
        <a:ext cx="1118864" cy="783180"/>
      </dsp:txXfrm>
    </dsp:sp>
    <dsp:sp modelId="{81855624-7A56-4E9E-8229-DD5D873892FB}">
      <dsp:nvSpPr>
        <dsp:cNvPr id="0" name=""/>
        <dsp:cNvSpPr/>
      </dsp:nvSpPr>
      <dsp:spPr>
        <a:xfrm>
          <a:off x="7825980" y="2542239"/>
          <a:ext cx="247530" cy="289563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000" kern="1200"/>
        </a:p>
      </dsp:txBody>
      <dsp:txXfrm>
        <a:off x="7825980" y="2600152"/>
        <a:ext cx="173271" cy="173737"/>
      </dsp:txXfrm>
    </dsp:sp>
    <dsp:sp modelId="{31868768-69F0-4B24-B0D6-7AFF8D07F2F7}">
      <dsp:nvSpPr>
        <dsp:cNvPr id="0" name=""/>
        <dsp:cNvSpPr/>
      </dsp:nvSpPr>
      <dsp:spPr>
        <a:xfrm>
          <a:off x="8176259" y="2271064"/>
          <a:ext cx="1167596" cy="83191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Auslieferung aller Instrumente</a:t>
          </a:r>
        </a:p>
      </dsp:txBody>
      <dsp:txXfrm>
        <a:off x="8200625" y="2295430"/>
        <a:ext cx="1118864" cy="783180"/>
      </dsp:txXfrm>
    </dsp:sp>
    <dsp:sp modelId="{73E80E04-7D8C-4C81-BF3D-BB66B868BF78}">
      <dsp:nvSpPr>
        <dsp:cNvPr id="0" name=""/>
        <dsp:cNvSpPr/>
      </dsp:nvSpPr>
      <dsp:spPr>
        <a:xfrm>
          <a:off x="9460615" y="2542239"/>
          <a:ext cx="247530" cy="289563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000" kern="1200"/>
        </a:p>
      </dsp:txBody>
      <dsp:txXfrm>
        <a:off x="9460615" y="2600152"/>
        <a:ext cx="173271" cy="173737"/>
      </dsp:txXfrm>
    </dsp:sp>
    <dsp:sp modelId="{DC6B474F-CA1E-4420-BD76-B7543379F2AC}">
      <dsp:nvSpPr>
        <dsp:cNvPr id="0" name=""/>
        <dsp:cNvSpPr/>
      </dsp:nvSpPr>
      <dsp:spPr>
        <a:xfrm>
          <a:off x="9810894" y="2271064"/>
          <a:ext cx="1167596" cy="83191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Start Klasse / Verträge erstellen</a:t>
          </a:r>
        </a:p>
      </dsp:txBody>
      <dsp:txXfrm>
        <a:off x="9835260" y="2295430"/>
        <a:ext cx="1118864" cy="783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BD91-6F41-4A7A-937B-14983F382691}">
      <dsp:nvSpPr>
        <dsp:cNvPr id="0" name=""/>
        <dsp:cNvSpPr/>
      </dsp:nvSpPr>
      <dsp:spPr>
        <a:xfrm>
          <a:off x="0" y="484338"/>
          <a:ext cx="10980326" cy="645784"/>
        </a:xfrm>
        <a:prstGeom prst="notchedRightArrow">
          <a:avLst/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6FD61-D689-4FC5-932F-559C258388B2}">
      <dsp:nvSpPr>
        <dsp:cNvPr id="0" name=""/>
        <dsp:cNvSpPr/>
      </dsp:nvSpPr>
      <dsp:spPr>
        <a:xfrm>
          <a:off x="0" y="0"/>
          <a:ext cx="1143533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April/Mai</a:t>
          </a:r>
        </a:p>
      </dsp:txBody>
      <dsp:txXfrm>
        <a:off x="0" y="0"/>
        <a:ext cx="1143533" cy="645784"/>
      </dsp:txXfrm>
    </dsp:sp>
    <dsp:sp modelId="{6FBDBC28-0908-4EE3-ACED-9D9C8D4DCF43}">
      <dsp:nvSpPr>
        <dsp:cNvPr id="0" name=""/>
        <dsp:cNvSpPr/>
      </dsp:nvSpPr>
      <dsp:spPr>
        <a:xfrm>
          <a:off x="512090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58C8D-3A81-4C17-BB52-400DF6F06519}">
      <dsp:nvSpPr>
        <dsp:cNvPr id="0" name=""/>
        <dsp:cNvSpPr/>
      </dsp:nvSpPr>
      <dsp:spPr>
        <a:xfrm>
          <a:off x="1021803" y="962657"/>
          <a:ext cx="2378891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Juni</a:t>
          </a:r>
        </a:p>
      </dsp:txBody>
      <dsp:txXfrm>
        <a:off x="1021803" y="962657"/>
        <a:ext cx="2378891" cy="645784"/>
      </dsp:txXfrm>
    </dsp:sp>
    <dsp:sp modelId="{DC7890C0-C774-44A4-A10C-9B6C50DFB4A0}">
      <dsp:nvSpPr>
        <dsp:cNvPr id="0" name=""/>
        <dsp:cNvSpPr/>
      </dsp:nvSpPr>
      <dsp:spPr>
        <a:xfrm>
          <a:off x="2143654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68119-F74D-42B5-95CF-3C3F39AF2CB1}">
      <dsp:nvSpPr>
        <dsp:cNvPr id="0" name=""/>
        <dsp:cNvSpPr/>
      </dsp:nvSpPr>
      <dsp:spPr>
        <a:xfrm>
          <a:off x="2696043" y="0"/>
          <a:ext cx="2378891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Juli</a:t>
          </a:r>
        </a:p>
      </dsp:txBody>
      <dsp:txXfrm>
        <a:off x="2696043" y="0"/>
        <a:ext cx="2378891" cy="645784"/>
      </dsp:txXfrm>
    </dsp:sp>
    <dsp:sp modelId="{E4A09B5F-8B98-4710-AE7E-639D8E5322C0}">
      <dsp:nvSpPr>
        <dsp:cNvPr id="0" name=""/>
        <dsp:cNvSpPr/>
      </dsp:nvSpPr>
      <dsp:spPr>
        <a:xfrm>
          <a:off x="3799296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FBD62-D3B4-4796-95CA-7F2B79AE260B}">
      <dsp:nvSpPr>
        <dsp:cNvPr id="0" name=""/>
        <dsp:cNvSpPr/>
      </dsp:nvSpPr>
      <dsp:spPr>
        <a:xfrm>
          <a:off x="7570678" y="968676"/>
          <a:ext cx="2378891" cy="645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August</a:t>
          </a:r>
        </a:p>
      </dsp:txBody>
      <dsp:txXfrm>
        <a:off x="7570678" y="968676"/>
        <a:ext cx="2378891" cy="645784"/>
      </dsp:txXfrm>
    </dsp:sp>
    <dsp:sp modelId="{1FD19C78-9405-43F0-9003-B8E642A65873}">
      <dsp:nvSpPr>
        <dsp:cNvPr id="0" name=""/>
        <dsp:cNvSpPr/>
      </dsp:nvSpPr>
      <dsp:spPr>
        <a:xfrm>
          <a:off x="8679369" y="726507"/>
          <a:ext cx="161446" cy="161446"/>
        </a:xfrm>
        <a:prstGeom prst="ellipse">
          <a:avLst/>
        </a:prstGeom>
        <a:solidFill>
          <a:srgbClr val="E0E7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ADAA3-C7FA-49CF-B43C-B8582BBC417F}">
      <dsp:nvSpPr>
        <dsp:cNvPr id="0" name=""/>
        <dsp:cNvSpPr/>
      </dsp:nvSpPr>
      <dsp:spPr>
        <a:xfrm>
          <a:off x="0" y="2341409"/>
          <a:ext cx="1291629" cy="84763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MLP meldet Schaden / Austritt / Eintritt</a:t>
          </a:r>
        </a:p>
      </dsp:txBody>
      <dsp:txXfrm>
        <a:off x="24826" y="2366235"/>
        <a:ext cx="1241977" cy="797980"/>
      </dsp:txXfrm>
    </dsp:sp>
    <dsp:sp modelId="{D3C44121-C48F-4B0A-AB6D-3FAA7B10EA6F}">
      <dsp:nvSpPr>
        <dsp:cNvPr id="0" name=""/>
        <dsp:cNvSpPr/>
      </dsp:nvSpPr>
      <dsp:spPr>
        <a:xfrm>
          <a:off x="1420792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1420792" y="2669128"/>
        <a:ext cx="191678" cy="192194"/>
      </dsp:txXfrm>
    </dsp:sp>
    <dsp:sp modelId="{3497DF92-12D0-4B04-9188-C40433265E60}">
      <dsp:nvSpPr>
        <dsp:cNvPr id="0" name=""/>
        <dsp:cNvSpPr/>
      </dsp:nvSpPr>
      <dsp:spPr>
        <a:xfrm>
          <a:off x="1808281" y="2341409"/>
          <a:ext cx="1291629" cy="84763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Sachbearbeiter bucht Instrument um</a:t>
          </a:r>
        </a:p>
      </dsp:txBody>
      <dsp:txXfrm>
        <a:off x="1833107" y="2366235"/>
        <a:ext cx="1241977" cy="797980"/>
      </dsp:txXfrm>
    </dsp:sp>
    <dsp:sp modelId="{903330A4-3502-4E7E-B04C-C4801F0D479C}">
      <dsp:nvSpPr>
        <dsp:cNvPr id="0" name=""/>
        <dsp:cNvSpPr/>
      </dsp:nvSpPr>
      <dsp:spPr>
        <a:xfrm>
          <a:off x="3229074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3229074" y="2669128"/>
        <a:ext cx="191678" cy="192194"/>
      </dsp:txXfrm>
    </dsp:sp>
    <dsp:sp modelId="{AA0CC2B9-E27B-4265-9507-58E9ACCBB8C8}">
      <dsp:nvSpPr>
        <dsp:cNvPr id="0" name=""/>
        <dsp:cNvSpPr/>
      </dsp:nvSpPr>
      <dsp:spPr>
        <a:xfrm>
          <a:off x="3616563" y="2341409"/>
          <a:ext cx="1291629" cy="84763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14-täglicher Transport Lager - Schulhaus</a:t>
          </a:r>
        </a:p>
      </dsp:txBody>
      <dsp:txXfrm>
        <a:off x="3641389" y="2366235"/>
        <a:ext cx="1241977" cy="797980"/>
      </dsp:txXfrm>
    </dsp:sp>
    <dsp:sp modelId="{9B7416BC-6072-4DE7-B582-6C14269A3000}">
      <dsp:nvSpPr>
        <dsp:cNvPr id="0" name=""/>
        <dsp:cNvSpPr/>
      </dsp:nvSpPr>
      <dsp:spPr>
        <a:xfrm>
          <a:off x="5037356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5037356" y="2669128"/>
        <a:ext cx="191678" cy="192194"/>
      </dsp:txXfrm>
    </dsp:sp>
    <dsp:sp modelId="{7262300D-1FC0-43D1-8C98-38364CF51A37}">
      <dsp:nvSpPr>
        <dsp:cNvPr id="0" name=""/>
        <dsp:cNvSpPr/>
      </dsp:nvSpPr>
      <dsp:spPr>
        <a:xfrm>
          <a:off x="5424844" y="2341409"/>
          <a:ext cx="1291629" cy="84763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Lagerung defekte Instrumente</a:t>
          </a:r>
        </a:p>
      </dsp:txBody>
      <dsp:txXfrm>
        <a:off x="5449670" y="2366235"/>
        <a:ext cx="1241977" cy="797980"/>
      </dsp:txXfrm>
    </dsp:sp>
    <dsp:sp modelId="{F41DB9B5-0210-4D81-B494-3676BBD5B1F0}">
      <dsp:nvSpPr>
        <dsp:cNvPr id="0" name=""/>
        <dsp:cNvSpPr/>
      </dsp:nvSpPr>
      <dsp:spPr>
        <a:xfrm>
          <a:off x="6845637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6845637" y="2669128"/>
        <a:ext cx="191678" cy="192194"/>
      </dsp:txXfrm>
    </dsp:sp>
    <dsp:sp modelId="{662822DF-2F92-40AF-8C8C-E677BA7FF2DD}">
      <dsp:nvSpPr>
        <dsp:cNvPr id="0" name=""/>
        <dsp:cNvSpPr/>
      </dsp:nvSpPr>
      <dsp:spPr>
        <a:xfrm>
          <a:off x="7233126" y="2341409"/>
          <a:ext cx="1291629" cy="84763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3x jährlich Reparatur / Revision</a:t>
          </a:r>
        </a:p>
      </dsp:txBody>
      <dsp:txXfrm>
        <a:off x="7257952" y="2366235"/>
        <a:ext cx="1241977" cy="797980"/>
      </dsp:txXfrm>
    </dsp:sp>
    <dsp:sp modelId="{86EBB10D-76B5-4EAE-98DD-E0657468A760}">
      <dsp:nvSpPr>
        <dsp:cNvPr id="0" name=""/>
        <dsp:cNvSpPr/>
      </dsp:nvSpPr>
      <dsp:spPr>
        <a:xfrm>
          <a:off x="8653919" y="2605063"/>
          <a:ext cx="273825" cy="320324"/>
        </a:xfrm>
        <a:prstGeom prst="rightArrow">
          <a:avLst>
            <a:gd name="adj1" fmla="val 60000"/>
            <a:gd name="adj2" fmla="val 50000"/>
          </a:avLst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300" kern="1200"/>
        </a:p>
      </dsp:txBody>
      <dsp:txXfrm>
        <a:off x="8653919" y="2669128"/>
        <a:ext cx="191678" cy="192194"/>
      </dsp:txXfrm>
    </dsp:sp>
    <dsp:sp modelId="{26D88E43-26CD-4289-B34B-D4BAAD4E9B98}">
      <dsp:nvSpPr>
        <dsp:cNvPr id="0" name=""/>
        <dsp:cNvSpPr/>
      </dsp:nvSpPr>
      <dsp:spPr>
        <a:xfrm>
          <a:off x="9041408" y="2341409"/>
          <a:ext cx="1291629" cy="847632"/>
        </a:xfrm>
        <a:prstGeom prst="roundRect">
          <a:avLst>
            <a:gd name="adj" fmla="val 10000"/>
          </a:avLst>
        </a:prstGeom>
        <a:solidFill>
          <a:srgbClr val="00585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/>
            <a:t>Instrument im Lager verfügbar</a:t>
          </a:r>
        </a:p>
      </dsp:txBody>
      <dsp:txXfrm>
        <a:off x="9066234" y="2366235"/>
        <a:ext cx="1241977" cy="797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BD91-6F41-4A7A-937B-14983F382691}">
      <dsp:nvSpPr>
        <dsp:cNvPr id="0" name=""/>
        <dsp:cNvSpPr/>
      </dsp:nvSpPr>
      <dsp:spPr>
        <a:xfrm>
          <a:off x="0" y="484338"/>
          <a:ext cx="10333036" cy="645784"/>
        </a:xfrm>
        <a:prstGeom prst="notchedRightArrow">
          <a:avLst/>
        </a:prstGeom>
        <a:solidFill>
          <a:srgbClr val="23C3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850ADE2-2D25-4546-9357-C66442ECF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6D2E0D-C4F4-4897-BEA0-43F67FFC9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00546-01E9-4264-A468-A63EC0C38614}" type="datetimeFigureOut">
              <a:rPr lang="de-CH" smtClean="0"/>
              <a:t>14.03.25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CB4D89-48EA-40A6-BB3C-378D2296DC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8D647F-EEFD-49CF-B434-2F192EA711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453BB-A049-4DCC-96C2-B7D606D486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4340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949A-276E-4CD6-9AAE-384FEA29604E}" type="datetimeFigureOut">
              <a:rPr lang="de-CH" smtClean="0"/>
              <a:t>14.03.25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3A51-452A-4DAE-B03F-D06DF21F84B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2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3A51-452A-4DAE-B03F-D06DF21F84B2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205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3A51-452A-4DAE-B03F-D06DF21F84B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593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400" dirty="0"/>
              <a:t>Ausbauplanung Soll Schuljahr 2029/30</a:t>
            </a:r>
          </a:p>
          <a:p>
            <a:pPr marL="0" indent="0">
              <a:buNone/>
            </a:pPr>
            <a:endParaRPr lang="de-CH" sz="1400" b="1" dirty="0"/>
          </a:p>
          <a:p>
            <a:pPr marL="0" indent="0">
              <a:buNone/>
            </a:pPr>
            <a:r>
              <a:rPr lang="de-CH" sz="1400" b="1" dirty="0"/>
              <a:t>Total 190 Klassen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sz="1400" dirty="0"/>
              <a:t>110 Bläserklassen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sz="1400" dirty="0"/>
              <a:t>80 Streicherklassen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sz="1400" dirty="0"/>
          </a:p>
          <a:p>
            <a:pPr marL="0" lvl="1" indent="0">
              <a:buNone/>
            </a:pPr>
            <a:r>
              <a:rPr lang="de-CH" sz="1400" b="1" dirty="0"/>
              <a:t>Total ca. 4000 </a:t>
            </a:r>
            <a:r>
              <a:rPr lang="de-CH" sz="1400" b="1" dirty="0" err="1"/>
              <a:t>SuS</a:t>
            </a:r>
            <a:endParaRPr lang="de-CH" sz="1400" b="1" dirty="0"/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1400" b="1" dirty="0"/>
              <a:t>Total ca. 4600 Instrumente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sz="1400" dirty="0"/>
              <a:t>ca. 2500 Blasinstrumente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sz="1400" dirty="0"/>
              <a:t>ca. 2100 Streichinstrumente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B3A51-452A-4DAE-B03F-D06DF21F84B2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252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281C46-598B-4674-85E6-3387713ACE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836614"/>
            <a:ext cx="12192000" cy="6021386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Farbfläche oder Bild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315E9DD-29D8-44C5-8481-259987F733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3786293" y="0"/>
            <a:ext cx="8405706" cy="836614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Farbfläche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0B76195-456B-45EF-B55A-A417C882FD6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0799" y="1484313"/>
            <a:ext cx="10369975" cy="3086814"/>
          </a:xfrm>
        </p:spPr>
        <p:txBody>
          <a:bodyPr anchor="t" anchorCtr="0"/>
          <a:lstStyle>
            <a:lvl1pPr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4F8D7963-D5AF-43B6-974A-E1DA8608FCF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947737" y="4648200"/>
            <a:ext cx="10333037" cy="148113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1026" name="Picture 2" descr="logo_stzh_mkz_rgb_blau_office_a3_a4_a5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7" y="183001"/>
            <a:ext cx="3405379" cy="6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4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89" userDrawn="1">
          <p15:clr>
            <a:srgbClr val="5ACBF0"/>
          </p15:clr>
        </p15:guide>
        <p15:guide id="3" orient="horz" pos="119" userDrawn="1">
          <p15:clr>
            <a:srgbClr val="5ACBF0"/>
          </p15:clr>
        </p15:guide>
        <p15:guide id="5" pos="2389">
          <p15:clr>
            <a:srgbClr val="9FCC3B"/>
          </p15:clr>
        </p15:guide>
        <p15:guide id="6" orient="horz" pos="935">
          <p15:clr>
            <a:srgbClr val="9FCC3B"/>
          </p15:clr>
        </p15:guide>
        <p15:guide id="7" pos="2275" userDrawn="1">
          <p15:clr>
            <a:srgbClr val="5ACBF0"/>
          </p15:clr>
        </p15:guide>
        <p15:guide id="8" orient="horz" pos="482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67691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0688" y="1700212"/>
            <a:ext cx="3240087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6917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pos="2842" userDrawn="1">
          <p15:clr>
            <a:srgbClr val="FBAE40"/>
          </p15:clr>
        </p15:guide>
        <p15:guide id="11" pos="2638" userDrawn="1">
          <p15:clr>
            <a:srgbClr val="FBAE40"/>
          </p15:clr>
        </p15:guide>
        <p15:guide id="12" pos="1731" userDrawn="1">
          <p15:clr>
            <a:srgbClr val="FBAE40"/>
          </p15:clr>
        </p15:guide>
        <p15:guide id="13" pos="1527" userDrawn="1">
          <p15:clr>
            <a:srgbClr val="FBAE40"/>
          </p15:clr>
        </p15:guide>
        <p15:guide id="14" pos="4861" userDrawn="1">
          <p15:clr>
            <a:srgbClr val="FBAE40"/>
          </p15:clr>
        </p15:guide>
        <p15:guide id="15" pos="5065" userDrawn="1">
          <p15:clr>
            <a:srgbClr val="FBAE40"/>
          </p15:clr>
        </p15:guide>
        <p15:guide id="16" pos="5972" userDrawn="1">
          <p15:clr>
            <a:srgbClr val="FBAE40"/>
          </p15:clr>
        </p15:guide>
        <p15:guide id="17" pos="617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976" y="1700212"/>
            <a:ext cx="50038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575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953" userDrawn="1">
          <p15:clr>
            <a:srgbClr val="FBAE40"/>
          </p15:clr>
        </p15:guide>
        <p15:guide id="10" pos="2842" userDrawn="1">
          <p15:clr>
            <a:srgbClr val="FBAE40"/>
          </p15:clr>
        </p15:guide>
        <p15:guide id="11" pos="2638" userDrawn="1">
          <p15:clr>
            <a:srgbClr val="FBAE40"/>
          </p15:clr>
        </p15:guide>
        <p15:guide id="12" pos="1731" userDrawn="1">
          <p15:clr>
            <a:srgbClr val="FBAE40"/>
          </p15:clr>
        </p15:guide>
        <p15:guide id="13" pos="1527" userDrawn="1">
          <p15:clr>
            <a:srgbClr val="FBAE40"/>
          </p15:clr>
        </p15:guide>
        <p15:guide id="14" pos="4861" userDrawn="1">
          <p15:clr>
            <a:srgbClr val="FBAE40"/>
          </p15:clr>
        </p15:guide>
        <p15:guide id="15" pos="5065" userDrawn="1">
          <p15:clr>
            <a:srgbClr val="FBAE40"/>
          </p15:clr>
        </p15:guide>
        <p15:guide id="16" pos="5972" userDrawn="1">
          <p15:clr>
            <a:srgbClr val="FBAE40"/>
          </p15:clr>
        </p15:guide>
        <p15:guide id="17" pos="6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306000"/>
            <a:ext cx="5003801" cy="432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9" y="728663"/>
            <a:ext cx="5003800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976" y="0"/>
            <a:ext cx="5915024" cy="641667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5669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976" y="1700212"/>
            <a:ext cx="50038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51A84F9D-26FA-4734-B9E4-2425282BDE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738" y="1700212"/>
            <a:ext cx="50038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9285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7738" y="1700212"/>
            <a:ext cx="10333038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4847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BDDAC130-B6AD-4A62-99FE-9EE8341CA1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2"/>
            <a:ext cx="12192000" cy="4716463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67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4" pos="778">
          <p15:clr>
            <a:srgbClr val="9FCC3B"/>
          </p15:clr>
        </p15:guide>
        <p15:guide id="5" pos="869">
          <p15:clr>
            <a:srgbClr val="9FCC3B"/>
          </p15:clr>
        </p15:guide>
        <p15:guide id="6" pos="1050">
          <p15:clr>
            <a:srgbClr val="9FCC3B"/>
          </p15:clr>
        </p15:guide>
        <p15:guide id="7" pos="1141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CE32EB3-BB4F-4253-8B37-E5C687C818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41667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284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Medienplatzhalter 3">
            <a:extLst>
              <a:ext uri="{FF2B5EF4-FFF2-40B4-BE49-F238E27FC236}">
                <a16:creationId xmlns:a16="http://schemas.microsoft.com/office/drawing/2014/main" id="{57DEFB8E-07BA-4EF8-82BC-173AA10FAEBF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947738" y="1700213"/>
            <a:ext cx="7869600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479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953">
          <p15:clr>
            <a:srgbClr val="FBAE40"/>
          </p15:clr>
        </p15:guide>
        <p15:guide id="10" pos="2842">
          <p15:clr>
            <a:srgbClr val="FBAE40"/>
          </p15:clr>
        </p15:guide>
        <p15:guide id="11" pos="2638">
          <p15:clr>
            <a:srgbClr val="FBAE40"/>
          </p15:clr>
        </p15:guide>
        <p15:guide id="12" pos="1731">
          <p15:clr>
            <a:srgbClr val="FBAE40"/>
          </p15:clr>
        </p15:guide>
        <p15:guide id="13" pos="1527">
          <p15:clr>
            <a:srgbClr val="FBAE40"/>
          </p15:clr>
        </p15:guide>
        <p15:guide id="14" pos="4861">
          <p15:clr>
            <a:srgbClr val="FBAE40"/>
          </p15:clr>
        </p15:guide>
        <p15:guide id="15" pos="5065">
          <p15:clr>
            <a:srgbClr val="FBAE40"/>
          </p15:clr>
        </p15:guide>
        <p15:guide id="16" pos="5972">
          <p15:clr>
            <a:srgbClr val="FBAE40"/>
          </p15:clr>
        </p15:guide>
        <p15:guide id="17" pos="6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0A6C1E43-01EB-449D-B1E0-447A8B62E34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7066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2B54F9B-D3FF-4A8D-866A-284136B86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416675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Farbfläche oder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910799" y="800100"/>
            <a:ext cx="10369975" cy="3704167"/>
          </a:xfrm>
        </p:spPr>
        <p:txBody>
          <a:bodyPr anchor="t" anchorCtr="0"/>
          <a:lstStyle>
            <a:lvl1pPr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168BAA1B-37B6-9B45-9EFD-D6B13A92724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947737" y="4648200"/>
            <a:ext cx="10333037" cy="1481138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045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504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2B54F9B-D3FF-4A8D-866A-284136B86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6416675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Farbfläche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0799" y="800100"/>
            <a:ext cx="10369975" cy="2160000"/>
          </a:xfrm>
        </p:spPr>
        <p:txBody>
          <a:bodyPr anchor="t" anchorCtr="0"/>
          <a:lstStyle>
            <a:lvl1pPr marL="1332000" indent="-1332000"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9203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504" userDrawn="1">
          <p15:clr>
            <a:srgbClr val="9FCC3B"/>
          </p15:clr>
        </p15:guide>
        <p15:guide id="8" pos="1436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8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463"/>
            <a:ext cx="10333038" cy="45368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9FCC3B"/>
          </p15:clr>
        </p15:guide>
        <p15:guide id="2" orient="horz" pos="459" userDrawn="1">
          <p15:clr>
            <a:srgbClr val="9FCC3B"/>
          </p15:clr>
        </p15:guide>
        <p15:guide id="3" orient="horz" pos="187" userDrawn="1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114" userDrawn="1">
          <p15:clr>
            <a:srgbClr val="FBAE40"/>
          </p15:clr>
        </p15:guide>
        <p15:guide id="10" pos="2910" userDrawn="1">
          <p15:clr>
            <a:srgbClr val="FBAE40"/>
          </p15:clr>
        </p15:guide>
        <p15:guide id="11" pos="2275" userDrawn="1">
          <p15:clr>
            <a:srgbClr val="FBAE40"/>
          </p15:clr>
        </p15:guide>
        <p15:guide id="12" pos="2071" userDrawn="1">
          <p15:clr>
            <a:srgbClr val="FBAE40"/>
          </p15:clr>
        </p15:guide>
        <p15:guide id="13" pos="1436" userDrawn="1">
          <p15:clr>
            <a:srgbClr val="FBAE40"/>
          </p15:clr>
        </p15:guide>
        <p15:guide id="14" pos="1232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4588" userDrawn="1">
          <p15:clr>
            <a:srgbClr val="FBAE40"/>
          </p15:clr>
        </p15:guide>
        <p15:guide id="17" pos="4793" userDrawn="1">
          <p15:clr>
            <a:srgbClr val="FBAE40"/>
          </p15:clr>
        </p15:guide>
        <p15:guide id="18" pos="5428" userDrawn="1">
          <p15:clr>
            <a:srgbClr val="FBAE40"/>
          </p15:clr>
        </p15:guide>
        <p15:guide id="19" pos="5632" userDrawn="1">
          <p15:clr>
            <a:srgbClr val="FBAE40"/>
          </p15:clr>
        </p15:guide>
        <p15:guide id="20" pos="6267" userDrawn="1">
          <p15:clr>
            <a:srgbClr val="FBAE40"/>
          </p15:clr>
        </p15:guide>
        <p15:guide id="21" pos="64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463"/>
            <a:ext cx="5003800" cy="45368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178CFEF-9A98-4E48-B329-10113FDFE43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6975" y="1583326"/>
            <a:ext cx="5003800" cy="45368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989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114">
          <p15:clr>
            <a:srgbClr val="FBAE40"/>
          </p15:clr>
        </p15:guide>
        <p15:guide id="10" pos="2910">
          <p15:clr>
            <a:srgbClr val="FBAE40"/>
          </p15:clr>
        </p15:guide>
        <p15:guide id="11" pos="2275">
          <p15:clr>
            <a:srgbClr val="FBAE40"/>
          </p15:clr>
        </p15:guide>
        <p15:guide id="12" pos="2071">
          <p15:clr>
            <a:srgbClr val="FBAE40"/>
          </p15:clr>
        </p15:guide>
        <p15:guide id="13" pos="1436">
          <p15:clr>
            <a:srgbClr val="FBAE40"/>
          </p15:clr>
        </p15:guide>
        <p15:guide id="14" pos="1232">
          <p15:clr>
            <a:srgbClr val="FBAE40"/>
          </p15:clr>
        </p15:guide>
        <p15:guide id="15" pos="3953">
          <p15:clr>
            <a:srgbClr val="FBAE40"/>
          </p15:clr>
        </p15:guide>
        <p15:guide id="16" pos="4588">
          <p15:clr>
            <a:srgbClr val="FBAE40"/>
          </p15:clr>
        </p15:guide>
        <p15:guide id="17" pos="4793">
          <p15:clr>
            <a:srgbClr val="FBAE40"/>
          </p15:clr>
        </p15:guide>
        <p15:guide id="18" pos="5428">
          <p15:clr>
            <a:srgbClr val="FBAE40"/>
          </p15:clr>
        </p15:guide>
        <p15:guide id="19" pos="5632">
          <p15:clr>
            <a:srgbClr val="FBAE40"/>
          </p15:clr>
        </p15:guide>
        <p15:guide id="20" pos="6267">
          <p15:clr>
            <a:srgbClr val="FBAE40"/>
          </p15:clr>
        </p15:guide>
        <p15:guide id="21" pos="64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_ohne_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2B54F9B-D3FF-4A8D-866A-284136B86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192000" cy="6416675"/>
          </a:xfrm>
          <a:solidFill>
            <a:srgbClr val="0F05A0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Farbfläche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5C175-5CDD-4119-8E88-D19A21B9E10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910799" y="800100"/>
            <a:ext cx="10369975" cy="2160000"/>
          </a:xfrm>
        </p:spPr>
        <p:txBody>
          <a:bodyPr anchor="t" anchorCtr="0"/>
          <a:lstStyle>
            <a:lvl1pPr marL="0" indent="0" algn="l" defTabSz="1332000">
              <a:lnSpc>
                <a:spcPct val="85000"/>
              </a:lnSpc>
              <a:tabLst>
                <a:tab pos="1332000" algn="l"/>
              </a:tabLst>
              <a:defRPr sz="52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10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504">
          <p15:clr>
            <a:srgbClr val="9FCC3B"/>
          </p15:clr>
        </p15:guide>
        <p15:guide id="8" pos="1436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genda 1sp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7669212" cy="4537075"/>
          </a:xfrm>
        </p:spPr>
        <p:txBody>
          <a:bodyPr tIns="10800"/>
          <a:lstStyle>
            <a:lvl1pPr marL="432000" indent="-432000">
              <a:buFont typeface="+mj-lt"/>
              <a:buAutoNum type="arabicPeriod"/>
              <a:defRPr/>
            </a:lvl1pPr>
            <a:lvl2pPr marL="288000" indent="-288000"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992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114">
          <p15:clr>
            <a:srgbClr val="FBAE40"/>
          </p15:clr>
        </p15:guide>
        <p15:guide id="10" pos="2910">
          <p15:clr>
            <a:srgbClr val="FBAE40"/>
          </p15:clr>
        </p15:guide>
        <p15:guide id="11" pos="2275">
          <p15:clr>
            <a:srgbClr val="FBAE40"/>
          </p15:clr>
        </p15:guide>
        <p15:guide id="12" pos="2071">
          <p15:clr>
            <a:srgbClr val="FBAE40"/>
          </p15:clr>
        </p15:guide>
        <p15:guide id="13" pos="1436">
          <p15:clr>
            <a:srgbClr val="FBAE40"/>
          </p15:clr>
        </p15:guide>
        <p15:guide id="14" pos="1232">
          <p15:clr>
            <a:srgbClr val="FBAE40"/>
          </p15:clr>
        </p15:guide>
        <p15:guide id="15" pos="3953">
          <p15:clr>
            <a:srgbClr val="FBAE40"/>
          </p15:clr>
        </p15:guide>
        <p15:guide id="16" pos="4588">
          <p15:clr>
            <a:srgbClr val="FBAE40"/>
          </p15:clr>
        </p15:guide>
        <p15:guide id="17" pos="4793">
          <p15:clr>
            <a:srgbClr val="FBAE40"/>
          </p15:clr>
        </p15:guide>
        <p15:guide id="18" pos="5428">
          <p15:clr>
            <a:srgbClr val="FBAE40"/>
          </p15:clr>
        </p15:guide>
        <p15:guide id="19" pos="5632">
          <p15:clr>
            <a:srgbClr val="FBAE40"/>
          </p15:clr>
        </p15:guide>
        <p15:guide id="20" pos="6267">
          <p15:clr>
            <a:srgbClr val="FBAE40"/>
          </p15:clr>
        </p15:guide>
        <p15:guide id="21" pos="647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7669212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2061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>
          <p15:clr>
            <a:srgbClr val="FBAE40"/>
          </p15:clr>
        </p15:guide>
        <p15:guide id="9" pos="3114">
          <p15:clr>
            <a:srgbClr val="FBAE40"/>
          </p15:clr>
        </p15:guide>
        <p15:guide id="10" pos="2910">
          <p15:clr>
            <a:srgbClr val="FBAE40"/>
          </p15:clr>
        </p15:guide>
        <p15:guide id="11" pos="2275">
          <p15:clr>
            <a:srgbClr val="FBAE40"/>
          </p15:clr>
        </p15:guide>
        <p15:guide id="12" pos="2071">
          <p15:clr>
            <a:srgbClr val="FBAE40"/>
          </p15:clr>
        </p15:guide>
        <p15:guide id="13" pos="1436">
          <p15:clr>
            <a:srgbClr val="FBAE40"/>
          </p15:clr>
        </p15:guide>
        <p15:guide id="14" pos="1232">
          <p15:clr>
            <a:srgbClr val="FBAE40"/>
          </p15:clr>
        </p15:guide>
        <p15:guide id="15" pos="3953">
          <p15:clr>
            <a:srgbClr val="FBAE40"/>
          </p15:clr>
        </p15:guide>
        <p15:guide id="16" pos="4588">
          <p15:clr>
            <a:srgbClr val="FBAE40"/>
          </p15:clr>
        </p15:guide>
        <p15:guide id="17" pos="4793">
          <p15:clr>
            <a:srgbClr val="FBAE40"/>
          </p15:clr>
        </p15:guide>
        <p15:guide id="18" pos="5428">
          <p15:clr>
            <a:srgbClr val="FBAE40"/>
          </p15:clr>
        </p15:guide>
        <p15:guide id="19" pos="5632">
          <p15:clr>
            <a:srgbClr val="FBAE40"/>
          </p15:clr>
        </p15:guide>
        <p15:guide id="20" pos="6267">
          <p15:clr>
            <a:srgbClr val="FBAE40"/>
          </p15:clr>
        </p15:guide>
        <p15:guide id="21" pos="64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Tabelle 1sp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2"/>
            <a:ext cx="10333036" cy="1080000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792EB63-54C5-40F1-8562-1BE44DCAB58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47738" y="2818800"/>
            <a:ext cx="10333037" cy="3310538"/>
          </a:xfrm>
        </p:spPr>
        <p:txBody>
          <a:bodyPr tIns="0"/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3200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2842" userDrawn="1">
          <p15:clr>
            <a:srgbClr val="FBAE40"/>
          </p15:clr>
        </p15:guide>
        <p15:guide id="17" pos="2638" userDrawn="1">
          <p15:clr>
            <a:srgbClr val="FBAE40"/>
          </p15:clr>
        </p15:guide>
        <p15:guide id="18" pos="1731" userDrawn="1">
          <p15:clr>
            <a:srgbClr val="FBAE40"/>
          </p15:clr>
        </p15:guide>
        <p15:guide id="19" pos="4861" userDrawn="1">
          <p15:clr>
            <a:srgbClr val="FBAE40"/>
          </p15:clr>
        </p15:guide>
        <p15:guide id="20" pos="5065" userDrawn="1">
          <p15:clr>
            <a:srgbClr val="FBAE40"/>
          </p15:clr>
        </p15:guide>
        <p15:guide id="21" pos="5972" userDrawn="1">
          <p15:clr>
            <a:srgbClr val="FBAE40"/>
          </p15:clr>
        </p15:guide>
        <p15:guide id="22" pos="61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8451A51A-09FC-4B95-89D1-E82D20CB7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6975" y="1592263"/>
            <a:ext cx="50038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7242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114" userDrawn="1">
          <p15:clr>
            <a:srgbClr val="FBAE40"/>
          </p15:clr>
        </p15:guide>
        <p15:guide id="10" pos="2910" userDrawn="1">
          <p15:clr>
            <a:srgbClr val="FBAE40"/>
          </p15:clr>
        </p15:guide>
        <p15:guide id="11" pos="2275" userDrawn="1">
          <p15:clr>
            <a:srgbClr val="FBAE40"/>
          </p15:clr>
        </p15:guide>
        <p15:guide id="12" pos="2071" userDrawn="1">
          <p15:clr>
            <a:srgbClr val="FBAE40"/>
          </p15:clr>
        </p15:guide>
        <p15:guide id="13" pos="1436" userDrawn="1">
          <p15:clr>
            <a:srgbClr val="FBAE40"/>
          </p15:clr>
        </p15:guide>
        <p15:guide id="14" pos="1232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4588" userDrawn="1">
          <p15:clr>
            <a:srgbClr val="FBAE40"/>
          </p15:clr>
        </p15:guide>
        <p15:guide id="17" pos="4793" userDrawn="1">
          <p15:clr>
            <a:srgbClr val="FBAE40"/>
          </p15:clr>
        </p15:guide>
        <p15:guide id="18" pos="5428" userDrawn="1">
          <p15:clr>
            <a:srgbClr val="FBAE40"/>
          </p15:clr>
        </p15:guide>
        <p15:guide id="19" pos="5632" userDrawn="1">
          <p15:clr>
            <a:srgbClr val="FBAE40"/>
          </p15:clr>
        </p15:guide>
        <p15:guide id="20" pos="6267" userDrawn="1">
          <p15:clr>
            <a:srgbClr val="FBAE40"/>
          </p15:clr>
        </p15:guide>
        <p15:guide id="21" pos="64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DCBD7B-7ED5-4065-A2E1-F19973BD3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6912000" cy="4537075"/>
          </a:xfrm>
        </p:spPr>
        <p:txBody>
          <a:bodyPr tIns="108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24F5E5-2C7D-41C2-A033-B6C11DBDF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0800" y="1592263"/>
            <a:ext cx="2339975" cy="4537075"/>
          </a:xfr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419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9FCC3B"/>
          </p15:clr>
        </p15:guide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8" pos="3749" userDrawn="1">
          <p15:clr>
            <a:srgbClr val="FBAE40"/>
          </p15:clr>
        </p15:guide>
        <p15:guide id="9" pos="3114" userDrawn="1">
          <p15:clr>
            <a:srgbClr val="FBAE40"/>
          </p15:clr>
        </p15:guide>
        <p15:guide id="10" pos="2910" userDrawn="1">
          <p15:clr>
            <a:srgbClr val="FBAE40"/>
          </p15:clr>
        </p15:guide>
        <p15:guide id="11" pos="2275" userDrawn="1">
          <p15:clr>
            <a:srgbClr val="FBAE40"/>
          </p15:clr>
        </p15:guide>
        <p15:guide id="12" pos="2071" userDrawn="1">
          <p15:clr>
            <a:srgbClr val="FBAE40"/>
          </p15:clr>
        </p15:guide>
        <p15:guide id="13" pos="1436" userDrawn="1">
          <p15:clr>
            <a:srgbClr val="FBAE40"/>
          </p15:clr>
        </p15:guide>
        <p15:guide id="14" pos="1232" userDrawn="1">
          <p15:clr>
            <a:srgbClr val="FBAE40"/>
          </p15:clr>
        </p15:guide>
        <p15:guide id="15" pos="3953" userDrawn="1">
          <p15:clr>
            <a:srgbClr val="FBAE40"/>
          </p15:clr>
        </p15:guide>
        <p15:guide id="16" pos="4588" userDrawn="1">
          <p15:clr>
            <a:srgbClr val="FBAE40"/>
          </p15:clr>
        </p15:guide>
        <p15:guide id="17" pos="4793" userDrawn="1">
          <p15:clr>
            <a:srgbClr val="FBAE40"/>
          </p15:clr>
        </p15:guide>
        <p15:guide id="18" pos="5428" userDrawn="1">
          <p15:clr>
            <a:srgbClr val="FBAE40"/>
          </p15:clr>
        </p15:guide>
        <p15:guide id="19" pos="5632" userDrawn="1">
          <p15:clr>
            <a:srgbClr val="FBAE40"/>
          </p15:clr>
        </p15:guide>
        <p15:guide id="20" pos="6267" userDrawn="1">
          <p15:clr>
            <a:srgbClr val="FBAE40"/>
          </p15:clr>
        </p15:guide>
        <p15:guide id="21" pos="647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51DC2-3B08-4DD9-BFB5-6760B78B8A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728663"/>
            <a:ext cx="10333037" cy="432000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Masteruntertitelformat bearbeiten</a:t>
            </a:r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CE32EB3-BB4F-4253-8B37-E5C687C818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7739" y="1700212"/>
            <a:ext cx="6769099" cy="4429125"/>
          </a:xfrm>
          <a:solidFill>
            <a:srgbClr val="BEBEBE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8B1C4A34-5315-4BB8-9A0B-2D7758DDF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0688" y="1592263"/>
            <a:ext cx="3240087" cy="4537075"/>
          </a:xfr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4251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59">
          <p15:clr>
            <a:srgbClr val="9FCC3B"/>
          </p15:clr>
        </p15:guide>
        <p15:guide id="3" orient="horz" pos="187">
          <p15:clr>
            <a:srgbClr val="9FCC3B"/>
          </p15:clr>
        </p15:guide>
        <p15:guide id="4" pos="3749" userDrawn="1">
          <p15:clr>
            <a:srgbClr val="FBAE40"/>
          </p15:clr>
        </p15:guide>
        <p15:guide id="5" pos="3953" userDrawn="1">
          <p15:clr>
            <a:srgbClr val="FBAE40"/>
          </p15:clr>
        </p15:guide>
        <p15:guide id="6" pos="2842" userDrawn="1">
          <p15:clr>
            <a:srgbClr val="FBAE40"/>
          </p15:clr>
        </p15:guide>
        <p15:guide id="7" pos="2638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527" userDrawn="1">
          <p15:clr>
            <a:srgbClr val="FBAE40"/>
          </p15:clr>
        </p15:guide>
        <p15:guide id="10" pos="4861" userDrawn="1">
          <p15:clr>
            <a:srgbClr val="FBAE40"/>
          </p15:clr>
        </p15:guide>
        <p15:guide id="11" pos="5065" userDrawn="1">
          <p15:clr>
            <a:srgbClr val="FBAE40"/>
          </p15:clr>
        </p15:guide>
        <p15:guide id="12" pos="5972" userDrawn="1">
          <p15:clr>
            <a:srgbClr val="FBAE40"/>
          </p15:clr>
        </p15:guide>
        <p15:guide id="13" pos="6176" userDrawn="1">
          <p15:clr>
            <a:srgbClr val="FBAE40"/>
          </p15:clr>
        </p15:guide>
        <p15:guide id="14" orient="horz" pos="1003" userDrawn="1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hidden="1">
            <a:extLst>
              <a:ext uri="{FF2B5EF4-FFF2-40B4-BE49-F238E27FC236}">
                <a16:creationId xmlns:a16="http://schemas.microsoft.com/office/drawing/2014/main" id="{42CEBD77-C487-4377-B0D0-3CD0AA856C0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12190614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47737" y="306000"/>
            <a:ext cx="10333038" cy="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
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947738" y="1592263"/>
            <a:ext cx="10333038" cy="4537075"/>
          </a:xfrm>
          <a:prstGeom prst="rect">
            <a:avLst/>
          </a:prstGeom>
          <a:noFill/>
        </p:spPr>
        <p:txBody>
          <a:bodyPr vert="horz" lIns="0" tIns="1080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9A389DF1-F8C5-44D7-A997-EF60E66EAB7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611563" y="6502711"/>
            <a:ext cx="633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 dirty="0"/>
              <a:t>Klassenmusizieren in der Stadt Zürich</a:t>
            </a:r>
          </a:p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 dirty="0"/>
              <a:t>Erich Zumstein</a:t>
            </a:r>
          </a:p>
        </p:txBody>
      </p:sp>
      <p:sp>
        <p:nvSpPr>
          <p:cNvPr id="9" name="Rectangle 58">
            <a:extLst>
              <a:ext uri="{FF2B5EF4-FFF2-40B4-BE49-F238E27FC236}">
                <a16:creationId xmlns:a16="http://schemas.microsoft.com/office/drawing/2014/main" id="{CC80AC5F-917E-4DA9-940C-46B58FF9AC0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47737" y="6502711"/>
            <a:ext cx="230293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 dirty="0"/>
              <a:t>Stadt Zürich</a:t>
            </a:r>
          </a:p>
          <a:p>
            <a:pPr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 dirty="0"/>
              <a:t>Musikschule Konservatorium Zürich MKZ</a:t>
            </a:r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id="{E5D50454-0222-4583-B1F0-D04F419D04F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272776" y="6502711"/>
            <a:ext cx="1008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eaLnBrk="0" hangingPunct="0">
              <a:lnSpc>
                <a:spcPts val="1050"/>
              </a:lnSpc>
              <a:spcAft>
                <a:spcPct val="0"/>
              </a:spcAft>
            </a:pPr>
            <a:fld id="{B52AF050-E043-4404-9814-1BAA2CB8A987}" type="datetime1">
              <a:rPr lang="de-CH" sz="850" smtClean="0"/>
              <a:t>14.03.25</a:t>
            </a:fld>
            <a:endParaRPr lang="de-CH" sz="850" dirty="0"/>
          </a:p>
          <a:p>
            <a:pPr algn="r" eaLnBrk="0" hangingPunct="0">
              <a:lnSpc>
                <a:spcPts val="1050"/>
              </a:lnSpc>
              <a:spcAft>
                <a:spcPct val="0"/>
              </a:spcAft>
            </a:pPr>
            <a:r>
              <a:rPr lang="de-CH" sz="850" dirty="0"/>
              <a:t>Seite </a:t>
            </a:r>
            <a:fld id="{0ACF19B7-587E-466D-97F4-48E4496BA4E6}" type="slidenum">
              <a:rPr lang="de-CH" sz="850"/>
              <a:pPr algn="r" eaLnBrk="0" hangingPunct="0">
                <a:lnSpc>
                  <a:spcPts val="1050"/>
                </a:lnSpc>
                <a:spcAft>
                  <a:spcPct val="0"/>
                </a:spcAft>
              </a:pPr>
              <a:t>‹Nr.›</a:t>
            </a:fld>
            <a:endParaRPr lang="de-CH" sz="850" dirty="0"/>
          </a:p>
        </p:txBody>
      </p:sp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82" r:id="rId3"/>
    <p:sldLayoutId id="2147483681" r:id="rId4"/>
    <p:sldLayoutId id="2147483679" r:id="rId5"/>
    <p:sldLayoutId id="2147483657" r:id="rId6"/>
    <p:sldLayoutId id="2147483659" r:id="rId7"/>
    <p:sldLayoutId id="2147483660" r:id="rId8"/>
    <p:sldLayoutId id="2147483667" r:id="rId9"/>
    <p:sldLayoutId id="2147483664" r:id="rId10"/>
    <p:sldLayoutId id="2147483665" r:id="rId11"/>
    <p:sldLayoutId id="2147483673" r:id="rId12"/>
    <p:sldLayoutId id="2147483678" r:id="rId13"/>
    <p:sldLayoutId id="2147483675" r:id="rId14"/>
    <p:sldLayoutId id="2147483676" r:id="rId15"/>
    <p:sldLayoutId id="2147483662" r:id="rId16"/>
    <p:sldLayoutId id="2147483677" r:id="rId17"/>
    <p:sldLayoutId id="2147483670" r:id="rId18"/>
    <p:sldLayoutId id="2147483671" r:id="rId19"/>
    <p:sldLayoutId id="2147483650" r:id="rId20"/>
    <p:sldLayoutId id="2147483680" r:id="rId21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2400" kern="1200" baseline="0">
          <a:solidFill>
            <a:srgbClr val="00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88000" indent="-288000" algn="l" defTabSz="1332000" rtl="0" eaLnBrk="1" latinLnBrk="0" hangingPunct="1">
        <a:lnSpc>
          <a:spcPct val="113000"/>
        </a:lnSpc>
        <a:spcBef>
          <a:spcPts val="0"/>
        </a:spcBef>
        <a:buClrTx/>
        <a:buFont typeface="Arial" panose="020B0604020202020204" pitchFamily="34" charset="0"/>
        <a:buChar char="–"/>
        <a:defRPr sz="2400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432000" algn="l" defTabSz="1332000" rtl="0" eaLnBrk="1" latinLnBrk="0" hangingPunct="1">
        <a:lnSpc>
          <a:spcPct val="113000"/>
        </a:lnSpc>
        <a:spcBef>
          <a:spcPts val="0"/>
        </a:spcBef>
        <a:buFont typeface="+mj-lt"/>
        <a:buAutoNum type="arabicPeriod"/>
        <a:defRPr sz="2400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defRPr sz="2400" kern="1200" baseline="0">
          <a:solidFill>
            <a:srgbClr val="000000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3pPr>
      <a:lvl4pPr marL="432000" indent="-432000" algn="l" defTabSz="1332000" rtl="0" eaLnBrk="1" latinLnBrk="0" hangingPunct="1">
        <a:lnSpc>
          <a:spcPct val="113000"/>
        </a:lnSpc>
        <a:spcBef>
          <a:spcPts val="0"/>
        </a:spcBef>
        <a:buFont typeface="+mj-lt"/>
        <a:buAutoNum type="arabicPeriod"/>
        <a:defRPr sz="2400" kern="1200" baseline="0">
          <a:solidFill>
            <a:srgbClr val="000000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4pPr>
      <a:lvl5pPr marL="576000" indent="-28800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28800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080000" indent="-648000" algn="l" defTabSz="1332000" rtl="0" eaLnBrk="1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None/>
        <a:tabLst>
          <a:tab pos="648000" algn="l"/>
        </a:tabLst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1332000" rtl="0" eaLnBrk="1" latinLnBrk="0" hangingPunct="1">
        <a:lnSpc>
          <a:spcPct val="113000"/>
        </a:lnSpc>
        <a:spcBef>
          <a:spcPts val="0"/>
        </a:spcBef>
        <a:buFontTx/>
        <a:buNone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1332000" rtl="0" eaLnBrk="1" latinLnBrk="0" hangingPunct="1">
        <a:lnSpc>
          <a:spcPct val="113000"/>
        </a:lnSpc>
        <a:spcBef>
          <a:spcPts val="0"/>
        </a:spcBef>
        <a:buFont typeface="+mj-lt"/>
        <a:buNone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00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C35EA4"/>
          </p15:clr>
        </p15:guide>
        <p15:guide id="3" orient="horz" pos="255" userDrawn="1">
          <p15:clr>
            <a:srgbClr val="C35EA4"/>
          </p15:clr>
        </p15:guide>
        <p15:guide id="5" orient="horz" pos="3861" userDrawn="1">
          <p15:clr>
            <a:srgbClr val="C35EA4"/>
          </p15:clr>
        </p15:guide>
        <p15:guide id="10" orient="horz" pos="527" userDrawn="1">
          <p15:clr>
            <a:srgbClr val="C35EA4"/>
          </p15:clr>
        </p15:guide>
        <p15:guide id="26" pos="7106" userDrawn="1">
          <p15:clr>
            <a:srgbClr val="C35EA4"/>
          </p15:clr>
        </p15:guide>
        <p15:guide id="34" orient="horz" pos="1071" userDrawn="1">
          <p15:clr>
            <a:srgbClr val="C35EA4"/>
          </p15:clr>
        </p15:guide>
        <p15:guide id="38" orient="horz" pos="4088" userDrawn="1">
          <p15:clr>
            <a:srgbClr val="C35EA4"/>
          </p15:clr>
        </p15:guide>
        <p15:guide id="39" orient="horz" pos="4042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8BD76B5-8362-46D4-9A5F-43D7485331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36614"/>
            <a:ext cx="12192000" cy="6021386"/>
          </a:xfrm>
          <a:solidFill>
            <a:srgbClr val="005857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C6F332-B269-426C-BC76-1DFEEC2EF8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6293" y="1"/>
            <a:ext cx="8405706" cy="836613"/>
          </a:xfrm>
          <a:solidFill>
            <a:srgbClr val="23C3F1"/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D6BE4A-5D32-4BC9-BB48-865031A0A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rgbClr val="23C3F1"/>
                </a:solidFill>
              </a:rPr>
              <a:t>Klassenmusizieren</a:t>
            </a:r>
            <a:br>
              <a:rPr lang="de-CH" dirty="0">
                <a:solidFill>
                  <a:schemeClr val="accent3"/>
                </a:solidFill>
              </a:rPr>
            </a:br>
            <a:r>
              <a:rPr lang="de-CH" dirty="0">
                <a:solidFill>
                  <a:schemeClr val="bg2"/>
                </a:solidFill>
                <a:latin typeface="+mn-lt"/>
              </a:rPr>
              <a:t>in der Stadt Zürich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E466C81E-DEE7-FF01-3578-CFF4302AA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Erich Zumstein</a:t>
            </a:r>
          </a:p>
          <a:p>
            <a:endParaRPr lang="de-CH" dirty="0"/>
          </a:p>
          <a:p>
            <a:r>
              <a:rPr lang="de-CH" dirty="0"/>
              <a:t>Direktor </a:t>
            </a:r>
          </a:p>
          <a:p>
            <a:r>
              <a:rPr lang="de-CH" dirty="0"/>
              <a:t>Musikschule Konservatorium Zürich MKZ </a:t>
            </a:r>
          </a:p>
        </p:txBody>
      </p:sp>
    </p:spTree>
    <p:extLst>
      <p:ext uri="{BB962C8B-B14F-4D97-AF65-F5344CB8AC3E}">
        <p14:creationId xmlns:p14="http://schemas.microsoft.com/office/powerpoint/2010/main" val="48760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1BB57-85E7-E653-0331-B79F98EA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Prozess Sommerwechsel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36F37EA-0751-0463-55AD-9A781D553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424390"/>
              </p:ext>
            </p:extLst>
          </p:nvPr>
        </p:nvGraphicFramePr>
        <p:xfrm>
          <a:off x="947737" y="738001"/>
          <a:ext cx="10981574" cy="537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9547EF3-B6BF-4541-B4A9-6840C8B85514}"/>
              </a:ext>
            </a:extLst>
          </p:cNvPr>
          <p:cNvSpPr/>
          <p:nvPr/>
        </p:nvSpPr>
        <p:spPr>
          <a:xfrm>
            <a:off x="2592804" y="4080038"/>
            <a:ext cx="1173080" cy="810799"/>
          </a:xfrm>
          <a:prstGeom prst="roundRect">
            <a:avLst>
              <a:gd name="adj" fmla="val 10732"/>
            </a:avLst>
          </a:prstGeom>
          <a:solidFill>
            <a:srgbClr val="0058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CH" sz="1300" dirty="0"/>
              <a:t>MLP Streicher misst </a:t>
            </a:r>
            <a:r>
              <a:rPr lang="de-CH" sz="1300" dirty="0" err="1"/>
              <a:t>SuS</a:t>
            </a:r>
            <a:r>
              <a:rPr lang="de-CH" sz="1300" dirty="0"/>
              <a:t> / meldet Bedarf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3826196-E759-3441-1BB0-80C1D7FDD2C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178928" y="3826505"/>
            <a:ext cx="416" cy="2535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2051934F-5D7B-0870-203E-DAFE44318A9D}"/>
              </a:ext>
            </a:extLst>
          </p:cNvPr>
          <p:cNvSpPr/>
          <p:nvPr/>
        </p:nvSpPr>
        <p:spPr>
          <a:xfrm>
            <a:off x="4225088" y="4080038"/>
            <a:ext cx="1173080" cy="810799"/>
          </a:xfrm>
          <a:prstGeom prst="roundRect">
            <a:avLst>
              <a:gd name="adj" fmla="val 10732"/>
            </a:avLst>
          </a:prstGeom>
          <a:solidFill>
            <a:srgbClr val="0058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CH" sz="1300" dirty="0"/>
              <a:t>*Streicher nur wenn nicht benötigt oder defekt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4A102F8A-8346-1944-C2FC-A6A7E1EEE8B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811212" y="3826505"/>
            <a:ext cx="416" cy="2535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312A673D-D817-75F6-AA20-7F22C7B90CAA}"/>
              </a:ext>
            </a:extLst>
          </p:cNvPr>
          <p:cNvSpPr/>
          <p:nvPr/>
        </p:nvSpPr>
        <p:spPr>
          <a:xfrm>
            <a:off x="5856956" y="4080038"/>
            <a:ext cx="1173080" cy="810799"/>
          </a:xfrm>
          <a:prstGeom prst="roundRect">
            <a:avLst>
              <a:gd name="adj" fmla="val 10732"/>
            </a:avLst>
          </a:prstGeom>
          <a:solidFill>
            <a:srgbClr val="0058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CH" sz="1300" dirty="0"/>
              <a:t>Zuteilung Instrumente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7254BAF-F9E1-20DE-26AB-A712A60DCDEE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443080" y="3826505"/>
            <a:ext cx="416" cy="2535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7F65F0-B10D-525C-B132-54B5F9509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264686"/>
              </p:ext>
            </p:extLst>
          </p:nvPr>
        </p:nvGraphicFramePr>
        <p:xfrm>
          <a:off x="947737" y="1080615"/>
          <a:ext cx="10980326" cy="161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820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4B48245-552A-08EA-6E51-5C509479A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23C3F1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2E081A-E2B5-80C1-C74C-CE07903E1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Ablauf Service/Austausch unter dem Schuljahr</a:t>
            </a:r>
          </a:p>
        </p:txBody>
      </p:sp>
    </p:spTree>
    <p:extLst>
      <p:ext uri="{BB962C8B-B14F-4D97-AF65-F5344CB8AC3E}">
        <p14:creationId xmlns:p14="http://schemas.microsoft.com/office/powerpoint/2010/main" val="330247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CBA61-B0E3-E43C-7FF3-89A390A8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Prozess Service/Austausch unter dem Schuljahr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6FAD6A7-DD4D-7985-ED21-7D08A04F41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629196"/>
              </p:ext>
            </p:extLst>
          </p:nvPr>
        </p:nvGraphicFramePr>
        <p:xfrm>
          <a:off x="947737" y="738001"/>
          <a:ext cx="10333038" cy="553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B20DCD8C-45F5-FD2D-AA78-5BDA56E1B538}"/>
              </a:ext>
            </a:extLst>
          </p:cNvPr>
          <p:cNvSpPr/>
          <p:nvPr/>
        </p:nvSpPr>
        <p:spPr>
          <a:xfrm>
            <a:off x="2761245" y="4121685"/>
            <a:ext cx="1281365" cy="810799"/>
          </a:xfrm>
          <a:prstGeom prst="roundRect">
            <a:avLst>
              <a:gd name="adj" fmla="val 10732"/>
            </a:avLst>
          </a:prstGeom>
          <a:solidFill>
            <a:srgbClr val="0058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CH" sz="1300" dirty="0"/>
              <a:t>ggf. neuen Vertrag erstellen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FD384ECA-5DA2-0AD4-00D8-016334D1D049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01928" y="3892215"/>
            <a:ext cx="0" cy="2294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CDEE2DC-0DA3-819B-0020-4EA50E3D4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042544"/>
              </p:ext>
            </p:extLst>
          </p:nvPr>
        </p:nvGraphicFramePr>
        <p:xfrm>
          <a:off x="947737" y="1080615"/>
          <a:ext cx="10333036" cy="161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7F46BFD-86C4-6783-3466-A25E2B8200CF}"/>
              </a:ext>
            </a:extLst>
          </p:cNvPr>
          <p:cNvGrpSpPr/>
          <p:nvPr/>
        </p:nvGrpSpPr>
        <p:grpSpPr>
          <a:xfrm>
            <a:off x="4906554" y="1463798"/>
            <a:ext cx="2378891" cy="645784"/>
            <a:chOff x="2696043" y="0"/>
            <a:chExt cx="2378891" cy="64578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B544E7E-B3C5-1FD7-AB30-1D605E6C4406}"/>
                </a:ext>
              </a:extLst>
            </p:cNvPr>
            <p:cNvSpPr/>
            <p:nvPr/>
          </p:nvSpPr>
          <p:spPr>
            <a:xfrm>
              <a:off x="2696043" y="0"/>
              <a:ext cx="2378891" cy="6457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2A23FBC-C843-1284-6675-E52EFAFD350E}"/>
                </a:ext>
              </a:extLst>
            </p:cNvPr>
            <p:cNvSpPr txBox="1"/>
            <p:nvPr/>
          </p:nvSpPr>
          <p:spPr>
            <a:xfrm>
              <a:off x="2696043" y="0"/>
              <a:ext cx="2378891" cy="645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b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600" kern="1200" dirty="0"/>
                <a:t>laufend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73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F674D38-A857-E02B-1EAB-1ADF388B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" t="7053" r="4746" b="12669"/>
          <a:stretch/>
        </p:blipFill>
        <p:spPr>
          <a:xfrm>
            <a:off x="884039" y="808910"/>
            <a:ext cx="10128517" cy="5580360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E1C3EE-C7BF-662B-AAEE-70113C7319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651" y="302150"/>
            <a:ext cx="7060185" cy="423863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rgbClr val="005857"/>
                </a:solidFill>
                <a:latin typeface="+mj-lt"/>
              </a:rPr>
              <a:t>Lagerbestand Instrumente</a:t>
            </a:r>
          </a:p>
          <a:p>
            <a:pPr marL="0" indent="0">
              <a:buNone/>
            </a:pPr>
            <a:endParaRPr lang="de-CH" b="1" dirty="0">
              <a:solidFill>
                <a:srgbClr val="00585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42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F0C6AA6-BEC0-8BC6-0ECC-8A4F43B6F9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23C3F1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685C1B-25C6-9C24-EE73-34C5C068F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Kosten und Zahlen</a:t>
            </a:r>
          </a:p>
        </p:txBody>
      </p:sp>
    </p:spTree>
    <p:extLst>
      <p:ext uri="{BB962C8B-B14F-4D97-AF65-F5344CB8AC3E}">
        <p14:creationId xmlns:p14="http://schemas.microsoft.com/office/powerpoint/2010/main" val="1524060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87D7E-4436-FE65-E663-2D2BC523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Kosten pro Klasse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3E24F5-CB00-F3C9-8087-3A2BD3B9FA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7" y="1346079"/>
            <a:ext cx="4967288" cy="45370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CH" b="1" dirty="0"/>
              <a:t>Streicherklasse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Instrumente Klassensatz: </a:t>
            </a:r>
            <a:br>
              <a:rPr lang="de-CH" dirty="0"/>
            </a:br>
            <a:r>
              <a:rPr lang="de-CH" dirty="0"/>
              <a:t>ca. 55 000 CHF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2 MLP: 22 500 CHF/Jahr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DE1A01-E7B4-9682-2D46-1C82AA8D6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7737" y="3727944"/>
            <a:ext cx="5003800" cy="215521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CH" b="1" dirty="0"/>
              <a:t>Bläserklasse</a:t>
            </a: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Instrumente Klassensatz: </a:t>
            </a:r>
            <a:br>
              <a:rPr lang="de-CH" dirty="0"/>
            </a:br>
            <a:r>
              <a:rPr lang="de-CH" dirty="0"/>
              <a:t>ca. 30 000 CHF 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2 MLP: 22 500 CHF/Jahr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E5260A-4659-46B7-5E33-6A56F149F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6" t="4700" r="22542" b="762"/>
          <a:stretch/>
        </p:blipFill>
        <p:spPr>
          <a:xfrm>
            <a:off x="6799006" y="0"/>
            <a:ext cx="5392994" cy="64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F7E06-C297-4227-CBA8-FDD30273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Ausbauplanung Soll Schuljahr 2029/30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0DCCF1B-6909-4D0E-7AA2-DB0C6F712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466714"/>
              </p:ext>
            </p:extLst>
          </p:nvPr>
        </p:nvGraphicFramePr>
        <p:xfrm>
          <a:off x="947737" y="918445"/>
          <a:ext cx="10398774" cy="518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99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2E568CD-2A64-BFF4-199B-7C61B9A435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005857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DC6AEAB-0868-4FDB-D5AC-AEEFA127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rgbClr val="23C3F1"/>
                </a:solidFill>
              </a:rPr>
              <a:t>Herzlichen Dank für Ihre Aufmerksamkeit!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FFA38CC-D343-848F-9F27-9969C4BCB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08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C288C-83DB-4617-18B7-50EF2D4B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Einleitung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4E5DDB-1E7F-B4C9-C041-50153AE581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Klassenmusizieren («</a:t>
            </a:r>
            <a:r>
              <a:rPr lang="de-CH" dirty="0" err="1"/>
              <a:t>Klamu</a:t>
            </a:r>
            <a:r>
              <a:rPr lang="de-CH" dirty="0"/>
              <a:t>») </a:t>
            </a:r>
            <a:br>
              <a:rPr lang="de-CH" dirty="0"/>
            </a:br>
            <a:r>
              <a:rPr lang="de-CH" dirty="0"/>
              <a:t>seit 2007</a:t>
            </a:r>
          </a:p>
          <a:p>
            <a:pPr marL="0" indent="0">
              <a:buNone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gut funktionierendes Kooperationsmodell </a:t>
            </a:r>
            <a:br>
              <a:rPr lang="de-CH" dirty="0"/>
            </a:br>
            <a:r>
              <a:rPr lang="de-CH" dirty="0"/>
              <a:t>zwischen Musikschule und Volksschule</a:t>
            </a:r>
          </a:p>
          <a:p>
            <a:pPr marL="0" indent="0">
              <a:buNone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kostenloses Angebot von Musikschule Konservatorium Zürich (MKZ)</a:t>
            </a:r>
          </a:p>
          <a:p>
            <a:pPr marL="0" indent="0">
              <a:buNone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jedes Kind erhält sein eigenes </a:t>
            </a:r>
            <a:br>
              <a:rPr lang="de-CH" dirty="0"/>
            </a:br>
            <a:r>
              <a:rPr lang="de-CH" dirty="0"/>
              <a:t>Instrument zur Verfügung gestellt</a:t>
            </a:r>
          </a:p>
          <a:p>
            <a:pPr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BE7144-7593-13FE-C481-C25DEC4F1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2" t="16552" r="20629"/>
          <a:stretch/>
        </p:blipFill>
        <p:spPr>
          <a:xfrm>
            <a:off x="7241458" y="0"/>
            <a:ext cx="4950543" cy="64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1226307-0636-5FA7-F295-4937F9620F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23C3F1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B95EF7-AFD6-ADDE-161E-86717D2BD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Klassenarten und Unterrichtsmodelle</a:t>
            </a:r>
          </a:p>
        </p:txBody>
      </p:sp>
    </p:spTree>
    <p:extLst>
      <p:ext uri="{BB962C8B-B14F-4D97-AF65-F5344CB8AC3E}">
        <p14:creationId xmlns:p14="http://schemas.microsoft.com/office/powerpoint/2010/main" val="186835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3F949-FB7E-9FA9-6D3F-DBD6D577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Klassenarten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90BC11-F5AF-8082-84F4-235B5CA38C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Zwei unterschiedliche Klassen: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Streicherklassen </a:t>
            </a:r>
            <a:br>
              <a:rPr lang="de-CH" dirty="0"/>
            </a:br>
            <a:r>
              <a:rPr lang="de-CH" dirty="0"/>
              <a:t>(Projektdauer 2 Jahre)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Bläserklassen </a:t>
            </a:r>
            <a:br>
              <a:rPr lang="de-CH" dirty="0"/>
            </a:br>
            <a:r>
              <a:rPr lang="de-CH" dirty="0"/>
              <a:t>(Projektdauer 1 bis 2 Jahre)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4F9881-5125-F786-DF35-8ACCD9DAE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t="2264" r="33939"/>
          <a:stretch/>
        </p:blipFill>
        <p:spPr>
          <a:xfrm>
            <a:off x="7071851" y="-1"/>
            <a:ext cx="5120149" cy="64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DF56C-FE70-4514-5F08-FCD96FDD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Unterrichtsmodelle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DA8E14-2C7A-1E3E-35C9-E65D83DAD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7738" y="1592263"/>
            <a:ext cx="5222769" cy="4537075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Team-Teaching (Modell A)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2 MLP (Unterstützung durch VSLP)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1 MLP (Holzblasinstrument/tiefes Streichinstrument)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1 MLP (Blechblasinstrument/hohes Streichinstrument)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2 Lektionen pro Woche</a:t>
            </a:r>
          </a:p>
          <a:p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7C29FF-4E3B-EA75-F149-1FABD4D3B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211" y="1592263"/>
            <a:ext cx="5440892" cy="5094287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MLP mit Register-MLP (Modell B)</a:t>
            </a:r>
          </a:p>
          <a:p>
            <a:pPr marL="0" indent="0">
              <a:buNone/>
            </a:pPr>
            <a:endParaRPr lang="de-CH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1 MLP (Unterstützung durch VSLP)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Zusätzliche MLP für Registerproben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1000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2 Lektionen pro Woche</a:t>
            </a:r>
          </a:p>
          <a:p>
            <a:endParaRPr lang="de-CH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7C1AD6D-78F8-C4F6-D252-6EA930DB9799}"/>
              </a:ext>
            </a:extLst>
          </p:cNvPr>
          <p:cNvCxnSpPr>
            <a:cxnSpLocks/>
          </p:cNvCxnSpPr>
          <p:nvPr/>
        </p:nvCxnSpPr>
        <p:spPr>
          <a:xfrm>
            <a:off x="6183918" y="1670543"/>
            <a:ext cx="0" cy="4021011"/>
          </a:xfrm>
          <a:prstGeom prst="line">
            <a:avLst/>
          </a:prstGeom>
          <a:ln w="76200">
            <a:solidFill>
              <a:srgbClr val="002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552096-46C9-F742-73FC-08AEFD5944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23C3F1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49F4DB-85F8-2347-0AD4-9C4C5748D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Anzahl Instrumente </a:t>
            </a:r>
            <a:br>
              <a:rPr lang="de-CH" dirty="0"/>
            </a:br>
            <a:r>
              <a:rPr lang="de-CH" dirty="0"/>
              <a:t>und Klassen</a:t>
            </a:r>
          </a:p>
        </p:txBody>
      </p:sp>
    </p:spTree>
    <p:extLst>
      <p:ext uri="{BB962C8B-B14F-4D97-AF65-F5344CB8AC3E}">
        <p14:creationId xmlns:p14="http://schemas.microsoft.com/office/powerpoint/2010/main" val="37059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BAE03-EC0A-645D-7ECD-63FC93AD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Instrumente/Zahlen SJ 2024/25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625190-C2EC-549F-EDF6-B532365F8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Streichinstrumente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Violine: 1/4, 1/2, 3/4, 4/4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Viola: 1/4, 1/2, 3/4, 4/4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Violoncello: 1/4, 1/2, 3/4, 4/4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Kontrabass: 1/16, 1/8, 1/4, 1/2 </a:t>
            </a:r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1364 Instrumente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1125 Schüler*innen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54 Klassen</a:t>
            </a:r>
          </a:p>
          <a:p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AC4E49-C21E-1BF5-A4D4-92832A659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3060" y="1592263"/>
            <a:ext cx="5860838" cy="4959737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Blasinstrumente</a:t>
            </a:r>
          </a:p>
          <a:p>
            <a:pPr marL="0" indent="0">
              <a:buNone/>
            </a:pPr>
            <a:endParaRPr lang="de-CH" b="1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Holzblasinstrumente: Querflöte, Klarinette, Saxofon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Blechblasinstrumente: Trompete/Cornet, Posaune, Baritonhorn/Euphonium, Tuba</a:t>
            </a:r>
          </a:p>
          <a:p>
            <a:pPr>
              <a:buFont typeface="Symbol" panose="05050102010706020507" pitchFamily="18" charset="2"/>
              <a:buChar char="-"/>
            </a:pPr>
            <a:endParaRPr lang="de-CH" dirty="0"/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2058 Instrumente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1888 Schüler*innen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/>
              <a:t>91 Klassen</a:t>
            </a:r>
          </a:p>
          <a:p>
            <a:endParaRPr lang="de-CH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E7DCFDB8-821F-1200-D5A4-F06798557F20}"/>
              </a:ext>
            </a:extLst>
          </p:cNvPr>
          <p:cNvCxnSpPr>
            <a:cxnSpLocks/>
          </p:cNvCxnSpPr>
          <p:nvPr/>
        </p:nvCxnSpPr>
        <p:spPr>
          <a:xfrm>
            <a:off x="5597770" y="1688129"/>
            <a:ext cx="0" cy="4196857"/>
          </a:xfrm>
          <a:prstGeom prst="line">
            <a:avLst/>
          </a:prstGeom>
          <a:ln w="76200">
            <a:solidFill>
              <a:srgbClr val="002F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9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4036069-FC26-BA20-9339-E3BEDCC1CE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solidFill>
            <a:srgbClr val="23C3F1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5A7B66-D0D5-FFF9-3558-9F9164933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Ablauf Klassenplanung und Sommerwechsel</a:t>
            </a:r>
          </a:p>
        </p:txBody>
      </p:sp>
    </p:spTree>
    <p:extLst>
      <p:ext uri="{BB962C8B-B14F-4D97-AF65-F5344CB8AC3E}">
        <p14:creationId xmlns:p14="http://schemas.microsoft.com/office/powerpoint/2010/main" val="144513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12CF8-9D95-12E8-5E61-F4462F08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5857"/>
                </a:solidFill>
              </a:rPr>
              <a:t>Prozess Start neue Klasse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2FF2044-2AAE-09C9-1AE0-196B832F2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834452"/>
              </p:ext>
            </p:extLst>
          </p:nvPr>
        </p:nvGraphicFramePr>
        <p:xfrm>
          <a:off x="947737" y="738001"/>
          <a:ext cx="10333038" cy="553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7BCB924-F5BD-10FE-6604-03FC1740D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748279"/>
              </p:ext>
            </p:extLst>
          </p:nvPr>
        </p:nvGraphicFramePr>
        <p:xfrm>
          <a:off x="947737" y="1080615"/>
          <a:ext cx="10296526" cy="161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989535"/>
      </p:ext>
    </p:extLst>
  </p:cSld>
  <p:clrMapOvr>
    <a:masterClrMapping/>
  </p:clrMapOvr>
</p:sld>
</file>

<file path=ppt/theme/theme1.xml><?xml version="1.0" encoding="utf-8"?>
<a:theme xmlns:a="http://schemas.openxmlformats.org/drawingml/2006/main" name="Stadt Zürich">
  <a:themeElements>
    <a:clrScheme name="Stadt Zürich - Farben">
      <a:dk1>
        <a:srgbClr val="000000"/>
      </a:dk1>
      <a:lt1>
        <a:srgbClr val="FFFFFF"/>
      </a:lt1>
      <a:dk2>
        <a:srgbClr val="0F05A0"/>
      </a:dk2>
      <a:lt2>
        <a:srgbClr val="FFFFFF"/>
      </a:lt2>
      <a:accent1>
        <a:srgbClr val="3431DE"/>
      </a:accent1>
      <a:accent2>
        <a:srgbClr val="A31413"/>
      </a:accent2>
      <a:accent3>
        <a:srgbClr val="EB5E00"/>
      </a:accent3>
      <a:accent4>
        <a:srgbClr val="FBB900"/>
      </a:accent4>
      <a:accent5>
        <a:srgbClr val="06751E"/>
      </a:accent5>
      <a:accent6>
        <a:srgbClr val="989898"/>
      </a:accent6>
      <a:hlink>
        <a:srgbClr val="0F05A0"/>
      </a:hlink>
      <a:folHlink>
        <a:srgbClr val="B2CCD7"/>
      </a:folHlink>
    </a:clrScheme>
    <a:fontScheme name="STZ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0" tIns="0" rIns="0" bIns="0" rtlCol="0" anchor="t" anchorCtr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dt Zürich - Farben">
        <a:dk1>
          <a:srgbClr val="000000"/>
        </a:dk1>
        <a:lt1>
          <a:srgbClr val="FFFFFF"/>
        </a:lt1>
        <a:dk2>
          <a:srgbClr val="0F05A0"/>
        </a:dk2>
        <a:lt2>
          <a:srgbClr val="FFFFFF"/>
        </a:lt2>
        <a:accent1>
          <a:srgbClr val="3431DE"/>
        </a:accent1>
        <a:accent2>
          <a:srgbClr val="A31413"/>
        </a:accent2>
        <a:accent3>
          <a:srgbClr val="EB5E00"/>
        </a:accent3>
        <a:accent4>
          <a:srgbClr val="FBB900"/>
        </a:accent4>
        <a:accent5>
          <a:srgbClr val="06751E"/>
        </a:accent5>
        <a:accent6>
          <a:srgbClr val="989898"/>
        </a:accent6>
        <a:hlink>
          <a:srgbClr val="0F05A0"/>
        </a:hlink>
        <a:folHlink>
          <a:srgbClr val="B2CC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Zitronengelb 70">
      <a:srgbClr val="CCBA10"/>
    </a:custClr>
    <a:custClr name="Zitronengelb 40">
      <a:srgbClr val="FFF369"/>
    </a:custClr>
    <a:custClr name="Lemongrass 70">
      <a:srgbClr val="92A210"/>
    </a:custClr>
    <a:custClr name="Lemongrass 40">
      <a:srgbClr val="E0E721"/>
    </a:custClr>
    <a:custClr name="Lindengrün 70">
      <a:srgbClr val="53831B"/>
    </a:custClr>
    <a:custClr name="Lindengrün 40">
      <a:srgbClr val="B9D55C"/>
    </a:custClr>
    <a:custClr name="Kleeblatt 70">
      <a:srgbClr val="06751E"/>
    </a:custClr>
    <a:custClr name="Kleeblatt 40">
      <a:srgbClr val="8ECF69"/>
    </a:custClr>
    <a:custClr name="Tannengrün 70">
      <a:srgbClr val="006831"/>
    </a:custClr>
    <a:custClr name="Tannengrün 40">
      <a:srgbClr val="65CD8C"/>
    </a:custClr>
    <a:custClr name="Petrol 70">
      <a:srgbClr val="005857"/>
    </a:custClr>
    <a:custClr name="Petrol 40">
      <a:srgbClr val="2AC7C7"/>
    </a:custClr>
    <a:custClr name="Cyan 70">
      <a:srgbClr val="004D76"/>
    </a:custClr>
    <a:custClr name="Cyan 40">
      <a:srgbClr val="23C3F1"/>
    </a:custClr>
    <a:custClr name="Kobaltblau 70">
      <a:srgbClr val="002F96"/>
    </a:custClr>
    <a:custClr name="Kobaltblau 40">
      <a:srgbClr val="46B2FF"/>
    </a:custClr>
    <a:custClr name="Mitternachtsblau 70 – Züriblau">
      <a:srgbClr val="0F05A0"/>
    </a:custClr>
    <a:custClr name="Mitternachtsblau 40">
      <a:srgbClr val="6496FF"/>
    </a:custClr>
    <a:custClr name="Violett 70">
      <a:srgbClr val="512480"/>
    </a:custClr>
    <a:custClr name="Violett 40">
      <a:srgbClr val="BC92FF"/>
    </a:custClr>
    <a:custClr name="Magenta 70">
      <a:srgbClr val="960055"/>
    </a:custClr>
    <a:custClr name="Magenta 40">
      <a:srgbClr val="F36BA6"/>
    </a:custClr>
    <a:custClr name="Rot 70">
      <a:srgbClr val="A31413"/>
    </a:custClr>
    <a:custClr name="Rot 40">
      <a:srgbClr val="FB737E"/>
    </a:custClr>
    <a:custClr name="Koralle 70">
      <a:srgbClr val="B80B2E"/>
    </a:custClr>
    <a:custClr name="Koralle 40">
      <a:srgbClr val="F18785"/>
    </a:custClr>
    <a:custClr name="Orange 70">
      <a:srgbClr val="B23A01"/>
    </a:custClr>
    <a:custClr name="Orange 40">
      <a:srgbClr val="F6A960"/>
    </a:custClr>
    <a:custClr name="Sonnengelb 70">
      <a:srgbClr val="C08600"/>
    </a:custClr>
    <a:custClr name="Sonnengelb 40">
      <a:srgbClr val="FFDF61"/>
    </a:custClr>
    <a:custClr name="Ocker 70">
      <a:srgbClr val="9A5B01"/>
    </a:custClr>
    <a:custClr name="Ocker 40">
      <a:srgbClr val="DA9E49"/>
    </a:custClr>
    <a:custClr name="Warm Gray 70">
      <a:srgbClr val="545050"/>
    </a:custClr>
    <a:custClr name="Warm Gray 40">
      <a:srgbClr val="ACA8A8"/>
    </a:custClr>
    <a:custClr name="Gray 70">
      <a:srgbClr val="7D7D7C"/>
    </a:custClr>
    <a:custClr name="Gray 40">
      <a:srgbClr val="C1C2C2"/>
    </a:custClr>
    <a:custClr name="Cool Gray 70">
      <a:srgbClr val="3D575E"/>
    </a:custClr>
    <a:custClr name="Cool Gray 40">
      <a:srgbClr val="8DAFBC"/>
    </a:custClr>
  </a:custClrLst>
  <a:extLst>
    <a:ext uri="{05A4C25C-085E-4340-85A3-A5531E510DB2}">
      <thm15:themeFamily xmlns:thm15="http://schemas.microsoft.com/office/thememl/2012/main" name="Powerpoint-Präsentation_MKZ_2020-10-01.potm" id="{D75C5F19-0A44-4B29-9713-37B08EB4E9DD}" vid="{A9B19882-8C7C-4D05-873D-1A9DD6ACD5BA}"/>
    </a:ext>
  </a:extLst>
</a:theme>
</file>

<file path=ppt/theme/theme2.xml><?xml version="1.0" encoding="utf-8"?>
<a:theme xmlns:a="http://schemas.openxmlformats.org/drawingml/2006/main" name="Office">
  <a:themeElements>
    <a:clrScheme name="STZ_Farben">
      <a:dk1>
        <a:srgbClr val="000000"/>
      </a:dk1>
      <a:lt1>
        <a:srgbClr val="FFFFFF"/>
      </a:lt1>
      <a:dk2>
        <a:srgbClr val="0F05A0"/>
      </a:dk2>
      <a:lt2>
        <a:srgbClr val="FFFFFF"/>
      </a:lt2>
      <a:accent1>
        <a:srgbClr val="005CA9"/>
      </a:accent1>
      <a:accent2>
        <a:srgbClr val="83072A"/>
      </a:accent2>
      <a:accent3>
        <a:srgbClr val="EB5E04"/>
      </a:accent3>
      <a:accent4>
        <a:srgbClr val="FBBA00"/>
      </a:accent4>
      <a:accent5>
        <a:srgbClr val="007229"/>
      </a:accent5>
      <a:accent6>
        <a:srgbClr val="9B9B9B"/>
      </a:accent6>
      <a:hlink>
        <a:srgbClr val="0F05A0"/>
      </a:hlink>
      <a:folHlink>
        <a:srgbClr val="BECED6"/>
      </a:folHlink>
    </a:clrScheme>
    <a:fontScheme name="STZ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TZ_Farben">
      <a:dk1>
        <a:srgbClr val="000000"/>
      </a:dk1>
      <a:lt1>
        <a:srgbClr val="FFFFFF"/>
      </a:lt1>
      <a:dk2>
        <a:srgbClr val="0F05A0"/>
      </a:dk2>
      <a:lt2>
        <a:srgbClr val="FFFFFF"/>
      </a:lt2>
      <a:accent1>
        <a:srgbClr val="005CA9"/>
      </a:accent1>
      <a:accent2>
        <a:srgbClr val="83072A"/>
      </a:accent2>
      <a:accent3>
        <a:srgbClr val="EB5E04"/>
      </a:accent3>
      <a:accent4>
        <a:srgbClr val="FBBA00"/>
      </a:accent4>
      <a:accent5>
        <a:srgbClr val="007229"/>
      </a:accent5>
      <a:accent6>
        <a:srgbClr val="9B9B9B"/>
      </a:accent6>
      <a:hlink>
        <a:srgbClr val="0F05A0"/>
      </a:hlink>
      <a:folHlink>
        <a:srgbClr val="BECED6"/>
      </a:folHlink>
    </a:clrScheme>
    <a:fontScheme name="STZ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76E9C1FBCFA49928154C8D84EDEF0" ma:contentTypeVersion="2" ma:contentTypeDescription="Ein neues Dokument erstellen." ma:contentTypeScope="" ma:versionID="01bb1c5541825c826e9b2e1226d96a1f">
  <xsd:schema xmlns:xsd="http://www.w3.org/2001/XMLSchema" xmlns:xs="http://www.w3.org/2001/XMLSchema" xmlns:p="http://schemas.microsoft.com/office/2006/metadata/properties" xmlns:ns2="30e58c1e-190c-4b35-b7a1-cd0fb4c33f69" targetNamespace="http://schemas.microsoft.com/office/2006/metadata/properties" ma:root="true" ma:fieldsID="f60c35015d1fd8c20e94f5b36d9f1f3c" ns2:_="">
    <xsd:import namespace="30e58c1e-190c-4b35-b7a1-cd0fb4c33f6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58c1e-190c-4b35-b7a1-cd0fb4c33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906D67-63CE-42C0-8EA5-43D484739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9EF99C-0142-4CF9-88DC-B82530592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e58c1e-190c-4b35-b7a1-cd0fb4c33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A1CC0A-8DBE-4659-B583-D3FA53713438}">
  <ds:schemaRefs>
    <ds:schemaRef ds:uri="30e58c1e-190c-4b35-b7a1-cd0fb4c33f6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Powerpoint-Präsentation_MKZ_2020-10-01</Template>
  <TotalTime>0</TotalTime>
  <Words>440</Words>
  <Application>Microsoft Macintosh PowerPoint</Application>
  <PresentationFormat>Breitbild</PresentationFormat>
  <Paragraphs>126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Symbol</vt:lpstr>
      <vt:lpstr>Stadt Zürich</vt:lpstr>
      <vt:lpstr>Klassenmusizieren in der Stadt Zürich</vt:lpstr>
      <vt:lpstr>Einleitung</vt:lpstr>
      <vt:lpstr>Klassenarten und Unterrichtsmodelle</vt:lpstr>
      <vt:lpstr>Klassenarten</vt:lpstr>
      <vt:lpstr>Unterrichtsmodelle</vt:lpstr>
      <vt:lpstr>Anzahl Instrumente  und Klassen</vt:lpstr>
      <vt:lpstr>Instrumente/Zahlen SJ 2024/25</vt:lpstr>
      <vt:lpstr>Ablauf Klassenplanung und Sommerwechsel</vt:lpstr>
      <vt:lpstr>Prozess Start neue Klasse</vt:lpstr>
      <vt:lpstr>Prozess Sommerwechsel</vt:lpstr>
      <vt:lpstr>Ablauf Service/Austausch unter dem Schuljahr</vt:lpstr>
      <vt:lpstr>Prozess Service/Austausch unter dem Schuljahr</vt:lpstr>
      <vt:lpstr>PowerPoint-Präsentation</vt:lpstr>
      <vt:lpstr>Kosten und Zahlen</vt:lpstr>
      <vt:lpstr>Kosten pro Klasse</vt:lpstr>
      <vt:lpstr>Ausbauplanung Soll Schuljahr 2029/30</vt:lpstr>
      <vt:lpstr>Herzlichen Dank für Ihre Aufmerksamkeit!</vt:lpstr>
    </vt:vector>
  </TitlesOfParts>
  <Manager>Christian Zöpfel</Manager>
  <Company>Stadt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Klassenmusizieren in der Stadt Zürich</dc:title>
  <dc:subject>Stadt Zürich</dc:subject>
  <dc:creator>Baumann Mathias (SSD)</dc:creator>
  <cp:keywords>Stadt Zürich</cp:keywords>
  <dc:description>Stadt Zürich</dc:description>
  <cp:lastModifiedBy>Doris Stingl</cp:lastModifiedBy>
  <cp:revision>58</cp:revision>
  <dcterms:created xsi:type="dcterms:W3CDTF">2025-01-20T13:37:21Z</dcterms:created>
  <dcterms:modified xsi:type="dcterms:W3CDTF">2025-03-14T06:06:19Z</dcterms:modified>
  <cp:category>Farben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0x01010008C76E9C1FBCFA49928154C8D84EDEF0</vt:lpwstr>
  </property>
</Properties>
</file>