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0" r:id="rId2"/>
    <p:sldId id="311" r:id="rId3"/>
    <p:sldId id="316" r:id="rId4"/>
    <p:sldId id="317" r:id="rId5"/>
    <p:sldId id="318" r:id="rId6"/>
    <p:sldId id="319" r:id="rId7"/>
    <p:sldId id="32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0E06"/>
    <a:srgbClr val="C5C4E2"/>
    <a:srgbClr val="25EDF7"/>
    <a:srgbClr val="BD48F2"/>
    <a:srgbClr val="20E8E8"/>
    <a:srgbClr val="F018A3"/>
    <a:srgbClr val="DDFD3D"/>
    <a:srgbClr val="FF0066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4E193-AE2A-4F9F-97D9-9F13D26C7B06}" v="43" dt="2023-06-01T09:17:51.562"/>
    <p1510:client id="{72DA6BF8-0ACE-426E-8B79-FE5C8E8C72D0}" v="669" dt="2023-06-15T13:01:44.572"/>
    <p1510:client id="{98BFD3B9-DDBD-4186-BE03-3885A2801567}" v="693" dt="2023-06-13T14:30:58.683"/>
    <p1510:client id="{CDC7B81D-F2E7-40D6-9BC4-41251089A1D0}" v="351" dt="2023-06-01T10:01:35.388"/>
    <p1510:client id="{F0945D84-86D9-4A75-97FF-3AADFD8CFA0C}" v="835" dt="2023-06-01T09:11:40.476"/>
    <p1510:client id="{F9B5E5C6-B477-4776-9751-17FCBEC454F5}" v="4" dt="2023-06-13T15:51:21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461EF-DB2C-4F39-BAC6-B740C80E1EA6}" type="datetimeFigureOut">
              <a:rPr lang="de-CH" smtClean="0"/>
              <a:t>14.03.25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AAB52-98F2-45D8-9050-C1F56ADAACA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546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9833-6852-4483-B75D-9A65417CCC1D}" type="datetime1">
              <a:rPr lang="de-CH" smtClean="0"/>
              <a:t>14.03.25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F2E1-CB5B-4DB0-A0D2-341416082D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173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4945-1C78-40C0-A671-731FC49BBD8E}" type="datetime1">
              <a:rPr lang="de-CH" smtClean="0"/>
              <a:t>14.03.25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F2E1-CB5B-4DB0-A0D2-341416082D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66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1B5D-A8C7-4671-85D9-06F45DA7FB2A}" type="datetime1">
              <a:rPr lang="de-CH" smtClean="0"/>
              <a:t>14.03.25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F2E1-CB5B-4DB0-A0D2-341416082D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78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E64-146F-4CA5-98EF-B98C73AABF4D}" type="datetime1">
              <a:rPr lang="de-CH" smtClean="0"/>
              <a:t>14.03.25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F2E1-CB5B-4DB0-A0D2-341416082D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248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0634-7993-4D30-820F-474F6EEC0C0C}" type="datetime1">
              <a:rPr lang="de-CH" smtClean="0"/>
              <a:t>14.03.25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F2E1-CB5B-4DB0-A0D2-341416082D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409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DE03-CF1D-4097-8B08-366496FB9F7B}" type="datetime1">
              <a:rPr lang="de-CH" smtClean="0"/>
              <a:t>14.03.25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F2E1-CB5B-4DB0-A0D2-341416082D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308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2907-3488-4398-AB34-0B4208012843}" type="datetime1">
              <a:rPr lang="de-CH" smtClean="0"/>
              <a:t>14.03.25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F2E1-CB5B-4DB0-A0D2-341416082D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515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9E7E-5B57-4476-A101-EAAE5B5EE830}" type="datetime1">
              <a:rPr lang="de-CH" smtClean="0"/>
              <a:t>14.03.25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F2E1-CB5B-4DB0-A0D2-341416082D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979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FFD3-421E-41FC-B839-5880B794835A}" type="datetime1">
              <a:rPr lang="de-CH" smtClean="0"/>
              <a:t>14.03.25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F2E1-CB5B-4DB0-A0D2-341416082D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112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27D1-74AB-4091-B7C9-404ABED283EC}" type="datetime1">
              <a:rPr lang="de-CH" smtClean="0"/>
              <a:t>14.03.25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F2E1-CB5B-4DB0-A0D2-341416082D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676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C8A3-83F2-42CD-A979-CE7C4BC8B813}" type="datetime1">
              <a:rPr lang="de-CH" smtClean="0"/>
              <a:t>14.03.25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F2E1-CB5B-4DB0-A0D2-341416082D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163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A26D-F88A-4D4A-84B9-CA7C9A8CA94D}" type="datetime1">
              <a:rPr lang="de-CH" smtClean="0"/>
              <a:t>14.03.25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DF2E1-CB5B-4DB0-A0D2-341416082D2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913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2665096"/>
            <a:ext cx="10820400" cy="343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0"/>
              </a:lnSpc>
            </a:pPr>
            <a:r>
              <a:rPr lang="en-US" sz="13400">
                <a:solidFill>
                  <a:srgbClr val="F1EEEB"/>
                </a:solidFill>
                <a:latin typeface="Dream Avenue"/>
              </a:rPr>
              <a:t>MUSIK SPITEX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25714" y="4337684"/>
            <a:ext cx="8340572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spc="480">
                <a:solidFill>
                  <a:srgbClr val="F1EEEB"/>
                </a:solidFill>
                <a:latin typeface="Poppins"/>
              </a:rPr>
              <a:t>CONCERTS OF NATIONS X SPITEX STADT KLOTEN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2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8"/>
          <a:stretch/>
        </p:blipFill>
        <p:spPr>
          <a:xfrm>
            <a:off x="0" y="-14288"/>
            <a:ext cx="12192000" cy="694389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5800" y="1321121"/>
            <a:ext cx="10820400" cy="4066558"/>
            <a:chOff x="0" y="0"/>
            <a:chExt cx="5920967" cy="2225237"/>
          </a:xfrm>
          <a:solidFill>
            <a:srgbClr val="C5C4E2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2225237"/>
            </a:xfrm>
            <a:custGeom>
              <a:avLst/>
              <a:gdLst/>
              <a:ahLst/>
              <a:cxnLst/>
              <a:rect l="l" t="t" r="r" b="b"/>
              <a:pathLst>
                <a:path w="5920967" h="2225237">
                  <a:moveTo>
                    <a:pt x="0" y="0"/>
                  </a:moveTo>
                  <a:lnTo>
                    <a:pt x="5920967" y="0"/>
                  </a:lnTo>
                  <a:lnTo>
                    <a:pt x="5920967" y="2225237"/>
                  </a:lnTo>
                  <a:lnTo>
                    <a:pt x="0" y="222523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04199" y="2328478"/>
            <a:ext cx="8583602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510E06"/>
                </a:solidFill>
                <a:latin typeface="Dream Avenue"/>
              </a:rPr>
              <a:t>AUSGANGSLAGE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47948" y="3428078"/>
            <a:ext cx="7896103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</a:pPr>
            <a:r>
              <a:rPr lang="en-US" spc="37" dirty="0" err="1">
                <a:solidFill>
                  <a:srgbClr val="510E06"/>
                </a:solidFill>
                <a:latin typeface="Poppins"/>
              </a:rPr>
              <a:t>Es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gibt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 in Kloten 250+ SPITEX-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Klient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*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innen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.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Einige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davon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sind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 in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ihrer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Mobilität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eingeschränkt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 und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können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bspw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.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nicht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spontan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ein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Konzert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besuchen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. </a:t>
            </a:r>
          </a:p>
          <a:p>
            <a:pPr algn="ctr">
              <a:lnSpc>
                <a:spcPts val="2053"/>
              </a:lnSpc>
            </a:pPr>
            <a:r>
              <a:rPr lang="en-US" spc="37" dirty="0" err="1">
                <a:solidFill>
                  <a:srgbClr val="510E06"/>
                </a:solidFill>
                <a:latin typeface="Poppins"/>
              </a:rPr>
              <a:t>Wir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möchten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 das </a:t>
            </a:r>
            <a:r>
              <a:rPr lang="en-US" spc="37" dirty="0" err="1">
                <a:solidFill>
                  <a:srgbClr val="510E06"/>
                </a:solidFill>
                <a:latin typeface="Poppins"/>
              </a:rPr>
              <a:t>ändern</a:t>
            </a:r>
            <a:r>
              <a:rPr lang="en-US" spc="37" dirty="0">
                <a:solidFill>
                  <a:srgbClr val="510E06"/>
                </a:solidFill>
                <a:latin typeface="Poppins"/>
              </a:rPr>
              <a:t>.</a:t>
            </a:r>
          </a:p>
          <a:p>
            <a:pPr algn="ctr">
              <a:lnSpc>
                <a:spcPts val="2053"/>
              </a:lnSpc>
            </a:pPr>
            <a:endParaRPr lang="en-US" sz="1467" spc="37" dirty="0">
              <a:solidFill>
                <a:srgbClr val="130E0C"/>
              </a:solidFill>
              <a:latin typeface="Poppi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172001" y="173315"/>
            <a:ext cx="1822170" cy="1024971"/>
          </a:xfrm>
          <a:custGeom>
            <a:avLst/>
            <a:gdLst/>
            <a:ahLst/>
            <a:cxnLst/>
            <a:rect l="l" t="t" r="r" b="b"/>
            <a:pathLst>
              <a:path w="2733255" h="1537456">
                <a:moveTo>
                  <a:pt x="0" y="0"/>
                </a:moveTo>
                <a:lnTo>
                  <a:pt x="2733254" y="0"/>
                </a:lnTo>
                <a:lnTo>
                  <a:pt x="2733254" y="1537456"/>
                </a:lnTo>
                <a:lnTo>
                  <a:pt x="0" y="1537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14" r="-591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8DF2E1-CB5B-4DB0-A0D2-341416082D2D}" type="slidenum">
              <a:rPr lang="de-CH" smtClean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fld>
            <a:endParaRPr lang="de-CH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2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68"/>
          <a:stretch/>
        </p:blipFill>
        <p:spPr>
          <a:xfrm>
            <a:off x="0" y="-14288"/>
            <a:ext cx="12192000" cy="694389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93291" y="757484"/>
            <a:ext cx="6837947" cy="5400354"/>
            <a:chOff x="0" y="0"/>
            <a:chExt cx="5920967" cy="2225237"/>
          </a:xfrm>
          <a:solidFill>
            <a:srgbClr val="C5C4E2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2225237"/>
            </a:xfrm>
            <a:custGeom>
              <a:avLst/>
              <a:gdLst/>
              <a:ahLst/>
              <a:cxnLst/>
              <a:rect l="l" t="t" r="r" b="b"/>
              <a:pathLst>
                <a:path w="5920967" h="2225237">
                  <a:moveTo>
                    <a:pt x="0" y="0"/>
                  </a:moveTo>
                  <a:lnTo>
                    <a:pt x="5920967" y="0"/>
                  </a:lnTo>
                  <a:lnTo>
                    <a:pt x="5920967" y="2225237"/>
                  </a:lnTo>
                  <a:lnTo>
                    <a:pt x="0" y="222523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82407" y="1719414"/>
            <a:ext cx="4259717" cy="102592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510E06"/>
                </a:solidFill>
                <a:latin typeface="Dream Avenue"/>
              </a:rPr>
              <a:t>IDEE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3972" y="2943767"/>
            <a:ext cx="5676591" cy="3024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Durch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die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Zusammenarbeit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mit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dem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Projekt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Concerts of Nations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soll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es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diesen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Menschen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ermöglicht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werden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, 1-3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Musiker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*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innen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in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ihr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Wohnzimmer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einzuladen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und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persönliche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Wohnzimmerkonzerte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zu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000" spc="37" dirty="0" err="1">
                <a:solidFill>
                  <a:srgbClr val="510E06"/>
                </a:solidFill>
                <a:latin typeface="Poppins"/>
              </a:rPr>
              <a:t>veranstalten</a:t>
            </a:r>
            <a:r>
              <a:rPr lang="en-US" sz="2000" spc="37" dirty="0">
                <a:solidFill>
                  <a:srgbClr val="510E06"/>
                </a:solidFill>
                <a:latin typeface="Poppins"/>
              </a:rPr>
              <a:t>.</a:t>
            </a:r>
          </a:p>
          <a:p>
            <a:pPr algn="ctr">
              <a:lnSpc>
                <a:spcPts val="2053"/>
              </a:lnSpc>
            </a:pPr>
            <a:endParaRPr lang="en-US" sz="1467" spc="37" dirty="0">
              <a:solidFill>
                <a:srgbClr val="130E0C"/>
              </a:solidFill>
              <a:latin typeface="Poppins"/>
            </a:endParaRP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8DF2E1-CB5B-4DB0-A0D2-341416082D2D}" type="slidenum">
              <a:rPr lang="de-CH" smtClean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fld>
            <a:endParaRPr lang="de-CH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58" y="271577"/>
            <a:ext cx="4363453" cy="290923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58" y="3423461"/>
            <a:ext cx="4363453" cy="29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8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68"/>
          <a:stretch/>
        </p:blipFill>
        <p:spPr>
          <a:xfrm>
            <a:off x="0" y="-14288"/>
            <a:ext cx="12192000" cy="694389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93291" y="757484"/>
            <a:ext cx="6837947" cy="5400354"/>
            <a:chOff x="0" y="0"/>
            <a:chExt cx="5920967" cy="2225237"/>
          </a:xfrm>
          <a:solidFill>
            <a:srgbClr val="C5C4E2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2225237"/>
            </a:xfrm>
            <a:custGeom>
              <a:avLst/>
              <a:gdLst/>
              <a:ahLst/>
              <a:cxnLst/>
              <a:rect l="l" t="t" r="r" b="b"/>
              <a:pathLst>
                <a:path w="5920967" h="2225237">
                  <a:moveTo>
                    <a:pt x="0" y="0"/>
                  </a:moveTo>
                  <a:lnTo>
                    <a:pt x="5920967" y="0"/>
                  </a:lnTo>
                  <a:lnTo>
                    <a:pt x="5920967" y="2225237"/>
                  </a:lnTo>
                  <a:lnTo>
                    <a:pt x="0" y="222523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82405" y="1531959"/>
            <a:ext cx="4259717" cy="102592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510E06"/>
                </a:solidFill>
                <a:latin typeface="Dream Avenue"/>
              </a:rPr>
              <a:t>ZIEL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3967" y="2845522"/>
            <a:ext cx="5676591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6674" lvl="1" indent="-158337">
              <a:lnSpc>
                <a:spcPct val="150000"/>
              </a:lnSpc>
              <a:buFont typeface="Arial"/>
              <a:buChar char="•"/>
            </a:pP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Alterseinsamkeit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entgegenwirken</a:t>
            </a:r>
            <a:endParaRPr lang="en-US" sz="2400" spc="37" dirty="0">
              <a:solidFill>
                <a:srgbClr val="510E06"/>
              </a:solidFill>
              <a:latin typeface="Poppins"/>
            </a:endParaRPr>
          </a:p>
          <a:p>
            <a:pPr marL="316674" lvl="1" indent="-158337">
              <a:lnSpc>
                <a:spcPct val="150000"/>
              </a:lnSpc>
              <a:buFont typeface="Arial"/>
              <a:buChar char="•"/>
            </a:pP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Generationenaustausch</a:t>
            </a:r>
            <a:endParaRPr lang="en-US" sz="2400" spc="37" dirty="0">
              <a:solidFill>
                <a:srgbClr val="510E06"/>
              </a:solidFill>
              <a:latin typeface="Poppins"/>
            </a:endParaRPr>
          </a:p>
          <a:p>
            <a:pPr marL="316674" lvl="1" indent="-158337">
              <a:lnSpc>
                <a:spcPct val="150000"/>
              </a:lnSpc>
              <a:buFont typeface="Arial"/>
              <a:buChar char="•"/>
            </a:pP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Kulturelle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Teilhabe</a:t>
            </a:r>
            <a:endParaRPr lang="en-US" sz="2400" spc="37" dirty="0">
              <a:solidFill>
                <a:srgbClr val="510E06"/>
              </a:solidFill>
              <a:latin typeface="Poppins"/>
            </a:endParaRPr>
          </a:p>
          <a:p>
            <a:pPr marL="316674" lvl="1" indent="-158337">
              <a:lnSpc>
                <a:spcPct val="150000"/>
              </a:lnSpc>
              <a:buFont typeface="Arial"/>
              <a:buChar char="•"/>
            </a:pP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Auftrittskompetenzen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für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(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junge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)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Musiker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*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innen</a:t>
            </a:r>
            <a:endParaRPr lang="en-US" sz="2400" spc="37" dirty="0">
              <a:solidFill>
                <a:srgbClr val="510E06"/>
              </a:solidFill>
              <a:latin typeface="Poppins"/>
            </a:endParaRPr>
          </a:p>
          <a:p>
            <a:pPr algn="ctr">
              <a:lnSpc>
                <a:spcPts val="2053"/>
              </a:lnSpc>
            </a:pPr>
            <a:endParaRPr lang="en-US" sz="1467" spc="37" dirty="0">
              <a:solidFill>
                <a:srgbClr val="130E0C"/>
              </a:solidFill>
              <a:latin typeface="Poppins"/>
            </a:endParaRP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8DF2E1-CB5B-4DB0-A0D2-341416082D2D}" type="slidenum">
              <a:rPr lang="de-CH" smtClean="0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fld>
            <a:endParaRPr lang="de-CH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58" y="320841"/>
            <a:ext cx="4366631" cy="291108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58" y="3444995"/>
            <a:ext cx="4366631" cy="29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4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68"/>
          <a:stretch/>
        </p:blipFill>
        <p:spPr>
          <a:xfrm>
            <a:off x="0" y="-14288"/>
            <a:ext cx="12192000" cy="694389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37937" y="757484"/>
            <a:ext cx="10615863" cy="5400354"/>
            <a:chOff x="0" y="0"/>
            <a:chExt cx="5920967" cy="2225237"/>
          </a:xfrm>
          <a:solidFill>
            <a:srgbClr val="C5C4E2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5920967" cy="2225237"/>
            </a:xfrm>
            <a:custGeom>
              <a:avLst/>
              <a:gdLst/>
              <a:ahLst/>
              <a:cxnLst/>
              <a:rect l="l" t="t" r="r" b="b"/>
              <a:pathLst>
                <a:path w="5920967" h="2225237">
                  <a:moveTo>
                    <a:pt x="0" y="0"/>
                  </a:moveTo>
                  <a:lnTo>
                    <a:pt x="5920967" y="0"/>
                  </a:lnTo>
                  <a:lnTo>
                    <a:pt x="5920967" y="2225237"/>
                  </a:lnTo>
                  <a:lnTo>
                    <a:pt x="0" y="222523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245797" y="1433714"/>
            <a:ext cx="5600142" cy="102592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dirty="0">
                <a:solidFill>
                  <a:srgbClr val="510E06"/>
                </a:solidFill>
                <a:latin typeface="Dream Avenue"/>
              </a:rPr>
              <a:t>ANGEBOT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14499" y="2478365"/>
            <a:ext cx="9963001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1237" lvl="1" indent="-342900">
              <a:lnSpc>
                <a:spcPct val="150000"/>
              </a:lnSpc>
              <a:buFontTx/>
              <a:buChar char="-"/>
            </a:pPr>
            <a:r>
              <a:rPr lang="en-US" sz="2400" spc="37" dirty="0">
                <a:solidFill>
                  <a:srgbClr val="510E06"/>
                </a:solidFill>
                <a:latin typeface="Poppins"/>
              </a:rPr>
              <a:t>30-Minütiges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Konzert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organisiert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von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freiwillig@kloten</a:t>
            </a:r>
            <a:endParaRPr lang="en-US" sz="1467" spc="37" dirty="0">
              <a:solidFill>
                <a:srgbClr val="130E0C"/>
              </a:solidFill>
              <a:latin typeface="Poppins"/>
            </a:endParaRPr>
          </a:p>
          <a:p>
            <a:pPr marL="501237" lvl="1" indent="-342900">
              <a:lnSpc>
                <a:spcPct val="150000"/>
              </a:lnSpc>
              <a:buFontTx/>
              <a:buChar char="-"/>
            </a:pP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Auswahl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von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Musikstilen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und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Instrumenten</a:t>
            </a:r>
            <a:endParaRPr lang="en-US" sz="2400" spc="37" dirty="0">
              <a:solidFill>
                <a:srgbClr val="510E06"/>
              </a:solidFill>
              <a:latin typeface="Poppins"/>
            </a:endParaRPr>
          </a:p>
          <a:p>
            <a:pPr marL="501237" lvl="1" indent="-342900">
              <a:lnSpc>
                <a:spcPct val="150000"/>
              </a:lnSpc>
              <a:buFontTx/>
              <a:buChar char="-"/>
            </a:pP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Spesenvergütung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von Fr. 6.- /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Musiker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/in</a:t>
            </a:r>
          </a:p>
          <a:p>
            <a:pPr marL="501237" lvl="1" indent="-342900">
              <a:lnSpc>
                <a:spcPct val="150000"/>
              </a:lnSpc>
              <a:buFontTx/>
              <a:buChar char="-"/>
            </a:pP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Niederschwellige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Möglichkeit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, Kultur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zu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erleben</a:t>
            </a:r>
            <a:endParaRPr lang="en-US" sz="2400" spc="37" dirty="0">
              <a:solidFill>
                <a:srgbClr val="510E06"/>
              </a:solidFill>
              <a:latin typeface="Poppins"/>
            </a:endParaRPr>
          </a:p>
          <a:p>
            <a:pPr marL="501237" lvl="1" indent="-342900">
              <a:lnSpc>
                <a:spcPct val="150000"/>
              </a:lnSpc>
              <a:buFontTx/>
              <a:buChar char="-"/>
            </a:pP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Möglichkeit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für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Musiker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/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innen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,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Auftrittserfahrung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zu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sammeln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und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sich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freiwillig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zu</a:t>
            </a:r>
            <a:r>
              <a:rPr lang="en-US" sz="2400" spc="37" dirty="0">
                <a:solidFill>
                  <a:srgbClr val="510E06"/>
                </a:solidFill>
                <a:latin typeface="Poppins"/>
              </a:rPr>
              <a:t> </a:t>
            </a:r>
            <a:r>
              <a:rPr lang="en-US" sz="2400" spc="37" dirty="0" err="1">
                <a:solidFill>
                  <a:srgbClr val="510E06"/>
                </a:solidFill>
                <a:latin typeface="Poppins"/>
              </a:rPr>
              <a:t>engagieren</a:t>
            </a:r>
            <a:endParaRPr lang="en-US" sz="2400" spc="37" dirty="0">
              <a:solidFill>
                <a:srgbClr val="510E06"/>
              </a:solidFill>
              <a:latin typeface="Poppins"/>
            </a:endParaRPr>
          </a:p>
          <a:p>
            <a:pPr marL="501237" lvl="1" indent="-342900">
              <a:lnSpc>
                <a:spcPct val="150000"/>
              </a:lnSpc>
              <a:buFontTx/>
              <a:buChar char="-"/>
            </a:pPr>
            <a:endParaRPr lang="en-US" sz="2400" spc="37" dirty="0">
              <a:solidFill>
                <a:srgbClr val="510E06"/>
              </a:solidFill>
              <a:latin typeface="Poppins"/>
            </a:endParaRP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8DF2E1-CB5B-4DB0-A0D2-341416082D2D}" type="slidenum">
              <a:rPr lang="de-CH" smtClean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fld>
            <a:endParaRPr lang="de-CH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5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DF2E1-CB5B-4DB0-A0D2-341416082D2D}" type="slidenum">
              <a:rPr lang="de-CH" smtClean="0"/>
              <a:t>6</a:t>
            </a:fld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3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2665096"/>
            <a:ext cx="10820400" cy="343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00"/>
              </a:lnSpc>
            </a:pPr>
            <a:r>
              <a:rPr lang="en-US" sz="13400">
                <a:solidFill>
                  <a:srgbClr val="F1EEEB"/>
                </a:solidFill>
                <a:latin typeface="Dream Avenue"/>
              </a:rPr>
              <a:t>MUSIK SPITEX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25714" y="4337684"/>
            <a:ext cx="8340572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spc="480">
                <a:solidFill>
                  <a:srgbClr val="F1EEEB"/>
                </a:solidFill>
                <a:latin typeface="Poppins"/>
              </a:rPr>
              <a:t>CONCERTS OF NATIONS X SPITEX STADT KLOTEN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10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Macintosh PowerPoint</Application>
  <PresentationFormat>Breitbild</PresentationFormat>
  <Paragraphs>25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Dream Avenue</vt:lpstr>
      <vt:lpstr>Poppins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Stadtverwaltung Kloten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bringen Kloten zum Klingen!</dc:title>
  <dc:creator>Ruf Catherine</dc:creator>
  <cp:lastModifiedBy>Doris Stingl</cp:lastModifiedBy>
  <cp:revision>488</cp:revision>
  <dcterms:created xsi:type="dcterms:W3CDTF">2023-04-14T14:09:46Z</dcterms:created>
  <dcterms:modified xsi:type="dcterms:W3CDTF">2025-03-14T06:04:26Z</dcterms:modified>
</cp:coreProperties>
</file>