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9"/>
  </p:notesMasterIdLst>
  <p:sldIdLst>
    <p:sldId id="428" r:id="rId2"/>
    <p:sldId id="430" r:id="rId3"/>
    <p:sldId id="431" r:id="rId4"/>
    <p:sldId id="432" r:id="rId5"/>
    <p:sldId id="433" r:id="rId6"/>
    <p:sldId id="435" r:id="rId7"/>
    <p:sldId id="434" r:id="rId8"/>
  </p:sldIdLst>
  <p:sldSz cx="9144000" cy="5143500" type="screen16x9"/>
  <p:notesSz cx="6858000" cy="9144000"/>
  <p:embeddedFontLst>
    <p:embeddedFont>
      <p:font typeface="Nunito Sans" pitchFamily="2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031"/>
    <a:srgbClr val="00B0F0"/>
    <a:srgbClr val="000000"/>
    <a:srgbClr val="92D050"/>
    <a:srgbClr val="FFC000"/>
    <a:srgbClr val="F3E923"/>
    <a:srgbClr val="FBF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1C09DD-20E4-490C-86EA-0C1ED17FF51C}">
  <a:tblStyle styleId="{A21C09DD-20E4-490C-86EA-0C1ED17FF5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FD1209B-7584-4760-B7E1-FD3E8B4AD23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>
        <p:scale>
          <a:sx n="45" d="100"/>
          <a:sy n="45" d="100"/>
        </p:scale>
        <p:origin x="187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-688"/>
    </p:cViewPr>
  </p:sorterViewPr>
  <p:notesViewPr>
    <p:cSldViewPr snapToGrid="0">
      <p:cViewPr varScale="1">
        <p:scale>
          <a:sx n="62" d="100"/>
          <a:sy n="62" d="100"/>
        </p:scale>
        <p:origin x="229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8A390-6AB8-448C-932B-F9208D43470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2A153102-671D-45C5-AC78-88A4C50874AD}">
      <dgm:prSet phldrT="[Text]" custT="1"/>
      <dgm:spPr>
        <a:solidFill>
          <a:srgbClr val="00B0F0"/>
        </a:solidFill>
      </dgm:spPr>
      <dgm:t>
        <a:bodyPr/>
        <a:lstStyle/>
        <a:p>
          <a:r>
            <a:rPr lang="de-CH" sz="1600" dirty="0"/>
            <a:t>Gemein-sam am WJMF</a:t>
          </a:r>
        </a:p>
      </dgm:t>
    </dgm:pt>
    <dgm:pt modelId="{672DEA61-8AC3-45BD-86D4-CBB136EED70D}" type="parTrans" cxnId="{79B36265-B6A5-4A9E-AA48-1B1A56F4DE66}">
      <dgm:prSet/>
      <dgm:spPr/>
      <dgm:t>
        <a:bodyPr/>
        <a:lstStyle/>
        <a:p>
          <a:endParaRPr lang="de-CH" sz="1600"/>
        </a:p>
      </dgm:t>
    </dgm:pt>
    <dgm:pt modelId="{00DF9460-4317-435A-8351-2B6AB0213A55}" type="sibTrans" cxnId="{79B36265-B6A5-4A9E-AA48-1B1A56F4DE66}">
      <dgm:prSet custT="1"/>
      <dgm:spPr>
        <a:solidFill>
          <a:srgbClr val="0070C0"/>
        </a:solidFill>
      </dgm:spPr>
      <dgm:t>
        <a:bodyPr/>
        <a:lstStyle/>
        <a:p>
          <a:endParaRPr lang="de-CH" sz="1600"/>
        </a:p>
      </dgm:t>
    </dgm:pt>
    <dgm:pt modelId="{800AABDF-A669-44E0-B845-EBFEF87E4911}">
      <dgm:prSet phldrT="[Text]" custT="1"/>
      <dgm:spPr>
        <a:solidFill>
          <a:srgbClr val="00B0F0"/>
        </a:solidFill>
      </dgm:spPr>
      <dgm:t>
        <a:bodyPr/>
        <a:lstStyle/>
        <a:p>
          <a:r>
            <a:rPr lang="de-CH" sz="1600" dirty="0"/>
            <a:t>In Kontakt bleiben</a:t>
          </a:r>
        </a:p>
      </dgm:t>
    </dgm:pt>
    <dgm:pt modelId="{9A5D83DE-F89B-4063-809C-4E7B627C66B9}" type="parTrans" cxnId="{7ED4D033-DEB1-4BED-A6EC-7EE4E600643F}">
      <dgm:prSet/>
      <dgm:spPr/>
      <dgm:t>
        <a:bodyPr/>
        <a:lstStyle/>
        <a:p>
          <a:endParaRPr lang="de-CH" sz="1600"/>
        </a:p>
      </dgm:t>
    </dgm:pt>
    <dgm:pt modelId="{B63B455E-9C69-4C86-80E6-2B8064295414}" type="sibTrans" cxnId="{7ED4D033-DEB1-4BED-A6EC-7EE4E600643F}">
      <dgm:prSet custT="1"/>
      <dgm:spPr>
        <a:solidFill>
          <a:srgbClr val="0070C0"/>
        </a:solidFill>
      </dgm:spPr>
      <dgm:t>
        <a:bodyPr/>
        <a:lstStyle/>
        <a:p>
          <a:endParaRPr lang="de-CH" sz="1600"/>
        </a:p>
      </dgm:t>
    </dgm:pt>
    <dgm:pt modelId="{029FAE61-0643-4152-83A5-54C6AA3A75C7}">
      <dgm:prSet phldrT="[Text]" custT="1"/>
      <dgm:spPr>
        <a:solidFill>
          <a:srgbClr val="00B0F0"/>
        </a:solidFill>
      </dgm:spPr>
      <dgm:t>
        <a:bodyPr/>
        <a:lstStyle/>
        <a:p>
          <a:r>
            <a:rPr lang="de-CH" sz="1600" dirty="0"/>
            <a:t>Gegen-seitiger Besuch</a:t>
          </a:r>
        </a:p>
      </dgm:t>
    </dgm:pt>
    <dgm:pt modelId="{4DD71C80-DC8E-431D-9F49-5CD51328AA3F}" type="parTrans" cxnId="{53FBCC0A-EB74-4321-8523-4DD5006217A0}">
      <dgm:prSet/>
      <dgm:spPr/>
      <dgm:t>
        <a:bodyPr/>
        <a:lstStyle/>
        <a:p>
          <a:endParaRPr lang="de-CH" sz="1600"/>
        </a:p>
      </dgm:t>
    </dgm:pt>
    <dgm:pt modelId="{81F4076E-5D43-4304-82EC-1266BF3CA120}" type="sibTrans" cxnId="{53FBCC0A-EB74-4321-8523-4DD5006217A0}">
      <dgm:prSet custT="1"/>
      <dgm:spPr>
        <a:solidFill>
          <a:srgbClr val="0070C0"/>
        </a:solidFill>
      </dgm:spPr>
      <dgm:t>
        <a:bodyPr/>
        <a:lstStyle/>
        <a:p>
          <a:endParaRPr lang="de-CH" sz="1600"/>
        </a:p>
      </dgm:t>
    </dgm:pt>
    <dgm:pt modelId="{6036FDD8-C03D-4DD1-A298-22D748A64480}">
      <dgm:prSet phldrT="[Text]" custT="1"/>
      <dgm:spPr>
        <a:solidFill>
          <a:srgbClr val="00B0F0"/>
        </a:solidFill>
      </dgm:spPr>
      <dgm:t>
        <a:bodyPr/>
        <a:lstStyle/>
        <a:p>
          <a:r>
            <a:rPr lang="de-CH" sz="1600" dirty="0"/>
            <a:t>In Kontakt bleiben</a:t>
          </a:r>
        </a:p>
      </dgm:t>
    </dgm:pt>
    <dgm:pt modelId="{8B5C25E7-699A-4F52-8BE9-EAC793EE4612}" type="parTrans" cxnId="{3EB88769-E28F-402B-AC9F-A869F71476CA}">
      <dgm:prSet/>
      <dgm:spPr/>
      <dgm:t>
        <a:bodyPr/>
        <a:lstStyle/>
        <a:p>
          <a:endParaRPr lang="de-CH" sz="1600"/>
        </a:p>
      </dgm:t>
    </dgm:pt>
    <dgm:pt modelId="{13F9AE1B-6711-4BDA-A51A-B574439C5B2C}" type="sibTrans" cxnId="{3EB88769-E28F-402B-AC9F-A869F71476CA}">
      <dgm:prSet custT="1"/>
      <dgm:spPr>
        <a:solidFill>
          <a:srgbClr val="0070C0"/>
        </a:solidFill>
      </dgm:spPr>
      <dgm:t>
        <a:bodyPr/>
        <a:lstStyle/>
        <a:p>
          <a:endParaRPr lang="de-CH" sz="1600"/>
        </a:p>
      </dgm:t>
    </dgm:pt>
    <dgm:pt modelId="{548C4C1D-A1AE-451C-914A-D130E172A822}">
      <dgm:prSet phldrT="[Text]" custT="1"/>
      <dgm:spPr>
        <a:solidFill>
          <a:srgbClr val="00B0F0"/>
        </a:solidFill>
      </dgm:spPr>
      <dgm:t>
        <a:bodyPr/>
        <a:lstStyle/>
        <a:p>
          <a:r>
            <a:rPr lang="de-CH" sz="1600" dirty="0"/>
            <a:t>Gegen-seitiger Besuch</a:t>
          </a:r>
        </a:p>
      </dgm:t>
    </dgm:pt>
    <dgm:pt modelId="{B1846A12-7096-4C84-B382-EC6AF3481A3C}" type="parTrans" cxnId="{CA7C048F-CB5B-4E4C-8BF3-D0068445AB0D}">
      <dgm:prSet/>
      <dgm:spPr/>
      <dgm:t>
        <a:bodyPr/>
        <a:lstStyle/>
        <a:p>
          <a:endParaRPr lang="de-CH" sz="1600"/>
        </a:p>
      </dgm:t>
    </dgm:pt>
    <dgm:pt modelId="{B03CA2B9-B95A-4432-8228-FD3DDDE5F712}" type="sibTrans" cxnId="{CA7C048F-CB5B-4E4C-8BF3-D0068445AB0D}">
      <dgm:prSet custT="1"/>
      <dgm:spPr>
        <a:solidFill>
          <a:srgbClr val="0070C0"/>
        </a:solidFill>
      </dgm:spPr>
      <dgm:t>
        <a:bodyPr/>
        <a:lstStyle/>
        <a:p>
          <a:endParaRPr lang="de-CH" sz="1600"/>
        </a:p>
      </dgm:t>
    </dgm:pt>
    <dgm:pt modelId="{4040E613-F167-43DC-8F7F-08E365E54448}" type="pres">
      <dgm:prSet presAssocID="{C228A390-6AB8-448C-932B-F9208D43470F}" presName="cycle" presStyleCnt="0">
        <dgm:presLayoutVars>
          <dgm:dir/>
          <dgm:resizeHandles val="exact"/>
        </dgm:presLayoutVars>
      </dgm:prSet>
      <dgm:spPr/>
    </dgm:pt>
    <dgm:pt modelId="{CE1B51CD-287E-47A9-9142-9CBF851341DE}" type="pres">
      <dgm:prSet presAssocID="{2A153102-671D-45C5-AC78-88A4C50874AD}" presName="node" presStyleLbl="node1" presStyleIdx="0" presStyleCnt="5">
        <dgm:presLayoutVars>
          <dgm:bulletEnabled val="1"/>
        </dgm:presLayoutVars>
      </dgm:prSet>
      <dgm:spPr/>
    </dgm:pt>
    <dgm:pt modelId="{38EC67AA-C6A6-461E-B821-7C07308AF518}" type="pres">
      <dgm:prSet presAssocID="{00DF9460-4317-435A-8351-2B6AB0213A55}" presName="sibTrans" presStyleLbl="sibTrans2D1" presStyleIdx="0" presStyleCnt="5"/>
      <dgm:spPr/>
    </dgm:pt>
    <dgm:pt modelId="{E35B47F2-17AA-4F06-BD41-85CEB87726D5}" type="pres">
      <dgm:prSet presAssocID="{00DF9460-4317-435A-8351-2B6AB0213A55}" presName="connectorText" presStyleLbl="sibTrans2D1" presStyleIdx="0" presStyleCnt="5"/>
      <dgm:spPr/>
    </dgm:pt>
    <dgm:pt modelId="{A4A49BF7-A2EE-4FA8-8411-ED184256A4ED}" type="pres">
      <dgm:prSet presAssocID="{800AABDF-A669-44E0-B845-EBFEF87E4911}" presName="node" presStyleLbl="node1" presStyleIdx="1" presStyleCnt="5">
        <dgm:presLayoutVars>
          <dgm:bulletEnabled val="1"/>
        </dgm:presLayoutVars>
      </dgm:prSet>
      <dgm:spPr/>
    </dgm:pt>
    <dgm:pt modelId="{F34F2F34-38AE-48D1-9B9F-35C206DC6CC1}" type="pres">
      <dgm:prSet presAssocID="{B63B455E-9C69-4C86-80E6-2B8064295414}" presName="sibTrans" presStyleLbl="sibTrans2D1" presStyleIdx="1" presStyleCnt="5"/>
      <dgm:spPr/>
    </dgm:pt>
    <dgm:pt modelId="{DA2EBD3C-22EA-47D6-994F-957B259DD6D8}" type="pres">
      <dgm:prSet presAssocID="{B63B455E-9C69-4C86-80E6-2B8064295414}" presName="connectorText" presStyleLbl="sibTrans2D1" presStyleIdx="1" presStyleCnt="5"/>
      <dgm:spPr/>
    </dgm:pt>
    <dgm:pt modelId="{2AD50965-4BD5-4CC5-8C21-89CF32EF14DA}" type="pres">
      <dgm:prSet presAssocID="{029FAE61-0643-4152-83A5-54C6AA3A75C7}" presName="node" presStyleLbl="node1" presStyleIdx="2" presStyleCnt="5">
        <dgm:presLayoutVars>
          <dgm:bulletEnabled val="1"/>
        </dgm:presLayoutVars>
      </dgm:prSet>
      <dgm:spPr/>
    </dgm:pt>
    <dgm:pt modelId="{5748648F-0C26-464D-A9F8-7E0F6FFCB22B}" type="pres">
      <dgm:prSet presAssocID="{81F4076E-5D43-4304-82EC-1266BF3CA120}" presName="sibTrans" presStyleLbl="sibTrans2D1" presStyleIdx="2" presStyleCnt="5"/>
      <dgm:spPr/>
    </dgm:pt>
    <dgm:pt modelId="{F04C234E-1317-4F09-BA9E-4434E5549874}" type="pres">
      <dgm:prSet presAssocID="{81F4076E-5D43-4304-82EC-1266BF3CA120}" presName="connectorText" presStyleLbl="sibTrans2D1" presStyleIdx="2" presStyleCnt="5"/>
      <dgm:spPr/>
    </dgm:pt>
    <dgm:pt modelId="{787601D6-712E-4577-A045-FD3F7C6FA83F}" type="pres">
      <dgm:prSet presAssocID="{6036FDD8-C03D-4DD1-A298-22D748A64480}" presName="node" presStyleLbl="node1" presStyleIdx="3" presStyleCnt="5">
        <dgm:presLayoutVars>
          <dgm:bulletEnabled val="1"/>
        </dgm:presLayoutVars>
      </dgm:prSet>
      <dgm:spPr/>
    </dgm:pt>
    <dgm:pt modelId="{851F10BA-2F38-4991-AAC4-A4D1B002E0BD}" type="pres">
      <dgm:prSet presAssocID="{13F9AE1B-6711-4BDA-A51A-B574439C5B2C}" presName="sibTrans" presStyleLbl="sibTrans2D1" presStyleIdx="3" presStyleCnt="5"/>
      <dgm:spPr/>
    </dgm:pt>
    <dgm:pt modelId="{0327F0B2-BA61-402F-904B-2AB69F809010}" type="pres">
      <dgm:prSet presAssocID="{13F9AE1B-6711-4BDA-A51A-B574439C5B2C}" presName="connectorText" presStyleLbl="sibTrans2D1" presStyleIdx="3" presStyleCnt="5"/>
      <dgm:spPr/>
    </dgm:pt>
    <dgm:pt modelId="{5435F3ED-4373-482C-AA98-566EB47F9B88}" type="pres">
      <dgm:prSet presAssocID="{548C4C1D-A1AE-451C-914A-D130E172A822}" presName="node" presStyleLbl="node1" presStyleIdx="4" presStyleCnt="5">
        <dgm:presLayoutVars>
          <dgm:bulletEnabled val="1"/>
        </dgm:presLayoutVars>
      </dgm:prSet>
      <dgm:spPr/>
    </dgm:pt>
    <dgm:pt modelId="{3F03AB88-EEE0-432E-9A95-870DEA260601}" type="pres">
      <dgm:prSet presAssocID="{B03CA2B9-B95A-4432-8228-FD3DDDE5F712}" presName="sibTrans" presStyleLbl="sibTrans2D1" presStyleIdx="4" presStyleCnt="5"/>
      <dgm:spPr/>
    </dgm:pt>
    <dgm:pt modelId="{52DD200F-8E0B-40BE-B591-73967FEA8FB3}" type="pres">
      <dgm:prSet presAssocID="{B03CA2B9-B95A-4432-8228-FD3DDDE5F712}" presName="connectorText" presStyleLbl="sibTrans2D1" presStyleIdx="4" presStyleCnt="5"/>
      <dgm:spPr/>
    </dgm:pt>
  </dgm:ptLst>
  <dgm:cxnLst>
    <dgm:cxn modelId="{6EE6BB07-57A4-42B7-A901-E7779B34B7DB}" type="presOf" srcId="{548C4C1D-A1AE-451C-914A-D130E172A822}" destId="{5435F3ED-4373-482C-AA98-566EB47F9B88}" srcOrd="0" destOrd="0" presId="urn:microsoft.com/office/officeart/2005/8/layout/cycle2"/>
    <dgm:cxn modelId="{4B29FC08-BA0F-410C-8323-63CB6D5D62C2}" type="presOf" srcId="{B03CA2B9-B95A-4432-8228-FD3DDDE5F712}" destId="{3F03AB88-EEE0-432E-9A95-870DEA260601}" srcOrd="0" destOrd="0" presId="urn:microsoft.com/office/officeart/2005/8/layout/cycle2"/>
    <dgm:cxn modelId="{53FBCC0A-EB74-4321-8523-4DD5006217A0}" srcId="{C228A390-6AB8-448C-932B-F9208D43470F}" destId="{029FAE61-0643-4152-83A5-54C6AA3A75C7}" srcOrd="2" destOrd="0" parTransId="{4DD71C80-DC8E-431D-9F49-5CD51328AA3F}" sibTransId="{81F4076E-5D43-4304-82EC-1266BF3CA120}"/>
    <dgm:cxn modelId="{CC5EBB16-5206-424A-9024-9686A88BD1F3}" type="presOf" srcId="{B03CA2B9-B95A-4432-8228-FD3DDDE5F712}" destId="{52DD200F-8E0B-40BE-B591-73967FEA8FB3}" srcOrd="1" destOrd="0" presId="urn:microsoft.com/office/officeart/2005/8/layout/cycle2"/>
    <dgm:cxn modelId="{373F6C18-7270-4E59-BAAF-1446657AE89F}" type="presOf" srcId="{C228A390-6AB8-448C-932B-F9208D43470F}" destId="{4040E613-F167-43DC-8F7F-08E365E54448}" srcOrd="0" destOrd="0" presId="urn:microsoft.com/office/officeart/2005/8/layout/cycle2"/>
    <dgm:cxn modelId="{CC04E01D-662B-41F8-8742-1C677957881C}" type="presOf" srcId="{B63B455E-9C69-4C86-80E6-2B8064295414}" destId="{F34F2F34-38AE-48D1-9B9F-35C206DC6CC1}" srcOrd="0" destOrd="0" presId="urn:microsoft.com/office/officeart/2005/8/layout/cycle2"/>
    <dgm:cxn modelId="{80F47824-C1D5-439E-937A-EC08E4806E9B}" type="presOf" srcId="{029FAE61-0643-4152-83A5-54C6AA3A75C7}" destId="{2AD50965-4BD5-4CC5-8C21-89CF32EF14DA}" srcOrd="0" destOrd="0" presId="urn:microsoft.com/office/officeart/2005/8/layout/cycle2"/>
    <dgm:cxn modelId="{ECB52A2B-9373-4D94-942D-556535658078}" type="presOf" srcId="{6036FDD8-C03D-4DD1-A298-22D748A64480}" destId="{787601D6-712E-4577-A045-FD3F7C6FA83F}" srcOrd="0" destOrd="0" presId="urn:microsoft.com/office/officeart/2005/8/layout/cycle2"/>
    <dgm:cxn modelId="{7ED4D033-DEB1-4BED-A6EC-7EE4E600643F}" srcId="{C228A390-6AB8-448C-932B-F9208D43470F}" destId="{800AABDF-A669-44E0-B845-EBFEF87E4911}" srcOrd="1" destOrd="0" parTransId="{9A5D83DE-F89B-4063-809C-4E7B627C66B9}" sibTransId="{B63B455E-9C69-4C86-80E6-2B8064295414}"/>
    <dgm:cxn modelId="{9305EB3A-666E-4AE7-A170-14DE3808BD5F}" type="presOf" srcId="{81F4076E-5D43-4304-82EC-1266BF3CA120}" destId="{F04C234E-1317-4F09-BA9E-4434E5549874}" srcOrd="1" destOrd="0" presId="urn:microsoft.com/office/officeart/2005/8/layout/cycle2"/>
    <dgm:cxn modelId="{101AF361-BE63-4199-B741-64ABB575B015}" type="presOf" srcId="{00DF9460-4317-435A-8351-2B6AB0213A55}" destId="{E35B47F2-17AA-4F06-BD41-85CEB87726D5}" srcOrd="1" destOrd="0" presId="urn:microsoft.com/office/officeart/2005/8/layout/cycle2"/>
    <dgm:cxn modelId="{79B36265-B6A5-4A9E-AA48-1B1A56F4DE66}" srcId="{C228A390-6AB8-448C-932B-F9208D43470F}" destId="{2A153102-671D-45C5-AC78-88A4C50874AD}" srcOrd="0" destOrd="0" parTransId="{672DEA61-8AC3-45BD-86D4-CBB136EED70D}" sibTransId="{00DF9460-4317-435A-8351-2B6AB0213A55}"/>
    <dgm:cxn modelId="{3EB88769-E28F-402B-AC9F-A869F71476CA}" srcId="{C228A390-6AB8-448C-932B-F9208D43470F}" destId="{6036FDD8-C03D-4DD1-A298-22D748A64480}" srcOrd="3" destOrd="0" parTransId="{8B5C25E7-699A-4F52-8BE9-EAC793EE4612}" sibTransId="{13F9AE1B-6711-4BDA-A51A-B574439C5B2C}"/>
    <dgm:cxn modelId="{D93A1971-DABC-405F-985D-5916F96E3F7A}" type="presOf" srcId="{81F4076E-5D43-4304-82EC-1266BF3CA120}" destId="{5748648F-0C26-464D-A9F8-7E0F6FFCB22B}" srcOrd="0" destOrd="0" presId="urn:microsoft.com/office/officeart/2005/8/layout/cycle2"/>
    <dgm:cxn modelId="{CB3CE052-2735-4969-A17D-678665A96D1E}" type="presOf" srcId="{800AABDF-A669-44E0-B845-EBFEF87E4911}" destId="{A4A49BF7-A2EE-4FA8-8411-ED184256A4ED}" srcOrd="0" destOrd="0" presId="urn:microsoft.com/office/officeart/2005/8/layout/cycle2"/>
    <dgm:cxn modelId="{C786D58E-A960-48D0-BE7D-864B2D48AE62}" type="presOf" srcId="{00DF9460-4317-435A-8351-2B6AB0213A55}" destId="{38EC67AA-C6A6-461E-B821-7C07308AF518}" srcOrd="0" destOrd="0" presId="urn:microsoft.com/office/officeart/2005/8/layout/cycle2"/>
    <dgm:cxn modelId="{CA7C048F-CB5B-4E4C-8BF3-D0068445AB0D}" srcId="{C228A390-6AB8-448C-932B-F9208D43470F}" destId="{548C4C1D-A1AE-451C-914A-D130E172A822}" srcOrd="4" destOrd="0" parTransId="{B1846A12-7096-4C84-B382-EC6AF3481A3C}" sibTransId="{B03CA2B9-B95A-4432-8228-FD3DDDE5F712}"/>
    <dgm:cxn modelId="{81D999CE-8693-4F9C-8DA5-AA3591A996EE}" type="presOf" srcId="{13F9AE1B-6711-4BDA-A51A-B574439C5B2C}" destId="{851F10BA-2F38-4991-AAC4-A4D1B002E0BD}" srcOrd="0" destOrd="0" presId="urn:microsoft.com/office/officeart/2005/8/layout/cycle2"/>
    <dgm:cxn modelId="{5A7EA3D2-8E58-4587-A214-39249441C798}" type="presOf" srcId="{B63B455E-9C69-4C86-80E6-2B8064295414}" destId="{DA2EBD3C-22EA-47D6-994F-957B259DD6D8}" srcOrd="1" destOrd="0" presId="urn:microsoft.com/office/officeart/2005/8/layout/cycle2"/>
    <dgm:cxn modelId="{48AFFED3-6DFF-4AC4-A825-AB45E203E883}" type="presOf" srcId="{2A153102-671D-45C5-AC78-88A4C50874AD}" destId="{CE1B51CD-287E-47A9-9142-9CBF851341DE}" srcOrd="0" destOrd="0" presId="urn:microsoft.com/office/officeart/2005/8/layout/cycle2"/>
    <dgm:cxn modelId="{01AA14F9-9708-4038-99C2-B20BFA3D9E8A}" type="presOf" srcId="{13F9AE1B-6711-4BDA-A51A-B574439C5B2C}" destId="{0327F0B2-BA61-402F-904B-2AB69F809010}" srcOrd="1" destOrd="0" presId="urn:microsoft.com/office/officeart/2005/8/layout/cycle2"/>
    <dgm:cxn modelId="{624FAFC4-25C8-4618-A2E6-C0026B9AA62D}" type="presParOf" srcId="{4040E613-F167-43DC-8F7F-08E365E54448}" destId="{CE1B51CD-287E-47A9-9142-9CBF851341DE}" srcOrd="0" destOrd="0" presId="urn:microsoft.com/office/officeart/2005/8/layout/cycle2"/>
    <dgm:cxn modelId="{AEBE121F-DE12-4B03-A6DA-94C534789843}" type="presParOf" srcId="{4040E613-F167-43DC-8F7F-08E365E54448}" destId="{38EC67AA-C6A6-461E-B821-7C07308AF518}" srcOrd="1" destOrd="0" presId="urn:microsoft.com/office/officeart/2005/8/layout/cycle2"/>
    <dgm:cxn modelId="{B7252D23-AD6E-48A6-8656-D1944C68A9E7}" type="presParOf" srcId="{38EC67AA-C6A6-461E-B821-7C07308AF518}" destId="{E35B47F2-17AA-4F06-BD41-85CEB87726D5}" srcOrd="0" destOrd="0" presId="urn:microsoft.com/office/officeart/2005/8/layout/cycle2"/>
    <dgm:cxn modelId="{B0A87037-3C15-4BB0-97E6-BB48514DFCEC}" type="presParOf" srcId="{4040E613-F167-43DC-8F7F-08E365E54448}" destId="{A4A49BF7-A2EE-4FA8-8411-ED184256A4ED}" srcOrd="2" destOrd="0" presId="urn:microsoft.com/office/officeart/2005/8/layout/cycle2"/>
    <dgm:cxn modelId="{9B5B05C6-C349-4E2D-8FC4-0090C744ED99}" type="presParOf" srcId="{4040E613-F167-43DC-8F7F-08E365E54448}" destId="{F34F2F34-38AE-48D1-9B9F-35C206DC6CC1}" srcOrd="3" destOrd="0" presId="urn:microsoft.com/office/officeart/2005/8/layout/cycle2"/>
    <dgm:cxn modelId="{31BC5F3F-4796-4E7E-90AF-4BA8231379FD}" type="presParOf" srcId="{F34F2F34-38AE-48D1-9B9F-35C206DC6CC1}" destId="{DA2EBD3C-22EA-47D6-994F-957B259DD6D8}" srcOrd="0" destOrd="0" presId="urn:microsoft.com/office/officeart/2005/8/layout/cycle2"/>
    <dgm:cxn modelId="{7A0701C1-6809-465C-971F-42C7FDC71762}" type="presParOf" srcId="{4040E613-F167-43DC-8F7F-08E365E54448}" destId="{2AD50965-4BD5-4CC5-8C21-89CF32EF14DA}" srcOrd="4" destOrd="0" presId="urn:microsoft.com/office/officeart/2005/8/layout/cycle2"/>
    <dgm:cxn modelId="{D4357A42-E890-4764-B171-72DC13F8BB83}" type="presParOf" srcId="{4040E613-F167-43DC-8F7F-08E365E54448}" destId="{5748648F-0C26-464D-A9F8-7E0F6FFCB22B}" srcOrd="5" destOrd="0" presId="urn:microsoft.com/office/officeart/2005/8/layout/cycle2"/>
    <dgm:cxn modelId="{4FD2A45A-53A5-45A2-9680-1036BB4196AC}" type="presParOf" srcId="{5748648F-0C26-464D-A9F8-7E0F6FFCB22B}" destId="{F04C234E-1317-4F09-BA9E-4434E5549874}" srcOrd="0" destOrd="0" presId="urn:microsoft.com/office/officeart/2005/8/layout/cycle2"/>
    <dgm:cxn modelId="{CAF6BEC9-D87F-4BC8-BEE4-068A5BAFAE9F}" type="presParOf" srcId="{4040E613-F167-43DC-8F7F-08E365E54448}" destId="{787601D6-712E-4577-A045-FD3F7C6FA83F}" srcOrd="6" destOrd="0" presId="urn:microsoft.com/office/officeart/2005/8/layout/cycle2"/>
    <dgm:cxn modelId="{D9E9F1C8-049E-40C4-A349-756016112AF3}" type="presParOf" srcId="{4040E613-F167-43DC-8F7F-08E365E54448}" destId="{851F10BA-2F38-4991-AAC4-A4D1B002E0BD}" srcOrd="7" destOrd="0" presId="urn:microsoft.com/office/officeart/2005/8/layout/cycle2"/>
    <dgm:cxn modelId="{A31EA849-CF57-4BAB-B9B8-6E536A37B3EA}" type="presParOf" srcId="{851F10BA-2F38-4991-AAC4-A4D1B002E0BD}" destId="{0327F0B2-BA61-402F-904B-2AB69F809010}" srcOrd="0" destOrd="0" presId="urn:microsoft.com/office/officeart/2005/8/layout/cycle2"/>
    <dgm:cxn modelId="{30160CDB-C775-4C68-86B9-E5A85605829C}" type="presParOf" srcId="{4040E613-F167-43DC-8F7F-08E365E54448}" destId="{5435F3ED-4373-482C-AA98-566EB47F9B88}" srcOrd="8" destOrd="0" presId="urn:microsoft.com/office/officeart/2005/8/layout/cycle2"/>
    <dgm:cxn modelId="{B77057CD-39F0-409C-B03E-C4475213C426}" type="presParOf" srcId="{4040E613-F167-43DC-8F7F-08E365E54448}" destId="{3F03AB88-EEE0-432E-9A95-870DEA260601}" srcOrd="9" destOrd="0" presId="urn:microsoft.com/office/officeart/2005/8/layout/cycle2"/>
    <dgm:cxn modelId="{03EEE3D1-07DD-4A94-AC17-0DC24A2442F3}" type="presParOf" srcId="{3F03AB88-EEE0-432E-9A95-870DEA260601}" destId="{52DD200F-8E0B-40BE-B591-73967FEA8FB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B51CD-287E-47A9-9142-9CBF851341DE}">
      <dsp:nvSpPr>
        <dsp:cNvPr id="0" name=""/>
        <dsp:cNvSpPr/>
      </dsp:nvSpPr>
      <dsp:spPr>
        <a:xfrm>
          <a:off x="1778196" y="1407"/>
          <a:ext cx="1289577" cy="128957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600" kern="1200" dirty="0"/>
            <a:t>Gemein-sam am WJMF</a:t>
          </a:r>
        </a:p>
      </dsp:txBody>
      <dsp:txXfrm>
        <a:off x="1967050" y="190261"/>
        <a:ext cx="911869" cy="911869"/>
      </dsp:txXfrm>
    </dsp:sp>
    <dsp:sp modelId="{38EC67AA-C6A6-461E-B821-7C07308AF518}">
      <dsp:nvSpPr>
        <dsp:cNvPr id="0" name=""/>
        <dsp:cNvSpPr/>
      </dsp:nvSpPr>
      <dsp:spPr>
        <a:xfrm rot="2160000">
          <a:off x="3027023" y="991983"/>
          <a:ext cx="342838" cy="435232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600" kern="1200"/>
        </a:p>
      </dsp:txBody>
      <dsp:txXfrm>
        <a:off x="3036844" y="1048802"/>
        <a:ext cx="239987" cy="261140"/>
      </dsp:txXfrm>
    </dsp:sp>
    <dsp:sp modelId="{A4A49BF7-A2EE-4FA8-8411-ED184256A4ED}">
      <dsp:nvSpPr>
        <dsp:cNvPr id="0" name=""/>
        <dsp:cNvSpPr/>
      </dsp:nvSpPr>
      <dsp:spPr>
        <a:xfrm>
          <a:off x="3344812" y="1139620"/>
          <a:ext cx="1289577" cy="128957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600" kern="1200" dirty="0"/>
            <a:t>In Kontakt bleiben</a:t>
          </a:r>
        </a:p>
      </dsp:txBody>
      <dsp:txXfrm>
        <a:off x="3533666" y="1328474"/>
        <a:ext cx="911869" cy="911869"/>
      </dsp:txXfrm>
    </dsp:sp>
    <dsp:sp modelId="{F34F2F34-38AE-48D1-9B9F-35C206DC6CC1}">
      <dsp:nvSpPr>
        <dsp:cNvPr id="0" name=""/>
        <dsp:cNvSpPr/>
      </dsp:nvSpPr>
      <dsp:spPr>
        <a:xfrm rot="6480000">
          <a:off x="3521982" y="2478398"/>
          <a:ext cx="342838" cy="435232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600" kern="1200"/>
        </a:p>
      </dsp:txBody>
      <dsp:txXfrm rot="10800000">
        <a:off x="3589299" y="2516535"/>
        <a:ext cx="239987" cy="261140"/>
      </dsp:txXfrm>
    </dsp:sp>
    <dsp:sp modelId="{2AD50965-4BD5-4CC5-8C21-89CF32EF14DA}">
      <dsp:nvSpPr>
        <dsp:cNvPr id="0" name=""/>
        <dsp:cNvSpPr/>
      </dsp:nvSpPr>
      <dsp:spPr>
        <a:xfrm>
          <a:off x="2746418" y="2981287"/>
          <a:ext cx="1289577" cy="128957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600" kern="1200" dirty="0"/>
            <a:t>Gegen-seitiger Besuch</a:t>
          </a:r>
        </a:p>
      </dsp:txBody>
      <dsp:txXfrm>
        <a:off x="2935272" y="3170141"/>
        <a:ext cx="911869" cy="911869"/>
      </dsp:txXfrm>
    </dsp:sp>
    <dsp:sp modelId="{5748648F-0C26-464D-A9F8-7E0F6FFCB22B}">
      <dsp:nvSpPr>
        <dsp:cNvPr id="0" name=""/>
        <dsp:cNvSpPr/>
      </dsp:nvSpPr>
      <dsp:spPr>
        <a:xfrm rot="10800000">
          <a:off x="2261269" y="3408459"/>
          <a:ext cx="342838" cy="435232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600" kern="1200"/>
        </a:p>
      </dsp:txBody>
      <dsp:txXfrm rot="10800000">
        <a:off x="2364120" y="3495505"/>
        <a:ext cx="239987" cy="261140"/>
      </dsp:txXfrm>
    </dsp:sp>
    <dsp:sp modelId="{787601D6-712E-4577-A045-FD3F7C6FA83F}">
      <dsp:nvSpPr>
        <dsp:cNvPr id="0" name=""/>
        <dsp:cNvSpPr/>
      </dsp:nvSpPr>
      <dsp:spPr>
        <a:xfrm>
          <a:off x="809975" y="2981287"/>
          <a:ext cx="1289577" cy="128957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600" kern="1200" dirty="0"/>
            <a:t>In Kontakt bleiben</a:t>
          </a:r>
        </a:p>
      </dsp:txBody>
      <dsp:txXfrm>
        <a:off x="998829" y="3170141"/>
        <a:ext cx="911869" cy="911869"/>
      </dsp:txXfrm>
    </dsp:sp>
    <dsp:sp modelId="{851F10BA-2F38-4991-AAC4-A4D1B002E0BD}">
      <dsp:nvSpPr>
        <dsp:cNvPr id="0" name=""/>
        <dsp:cNvSpPr/>
      </dsp:nvSpPr>
      <dsp:spPr>
        <a:xfrm rot="15120000">
          <a:off x="987145" y="2496854"/>
          <a:ext cx="342838" cy="435232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600" kern="1200"/>
        </a:p>
      </dsp:txBody>
      <dsp:txXfrm rot="10800000">
        <a:off x="1054462" y="2632809"/>
        <a:ext cx="239987" cy="261140"/>
      </dsp:txXfrm>
    </dsp:sp>
    <dsp:sp modelId="{5435F3ED-4373-482C-AA98-566EB47F9B88}">
      <dsp:nvSpPr>
        <dsp:cNvPr id="0" name=""/>
        <dsp:cNvSpPr/>
      </dsp:nvSpPr>
      <dsp:spPr>
        <a:xfrm>
          <a:off x="211581" y="1139620"/>
          <a:ext cx="1289577" cy="128957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600" kern="1200" dirty="0"/>
            <a:t>Gegen-seitiger Besuch</a:t>
          </a:r>
        </a:p>
      </dsp:txBody>
      <dsp:txXfrm>
        <a:off x="400435" y="1328474"/>
        <a:ext cx="911869" cy="911869"/>
      </dsp:txXfrm>
    </dsp:sp>
    <dsp:sp modelId="{3F03AB88-EEE0-432E-9A95-870DEA260601}">
      <dsp:nvSpPr>
        <dsp:cNvPr id="0" name=""/>
        <dsp:cNvSpPr/>
      </dsp:nvSpPr>
      <dsp:spPr>
        <a:xfrm rot="19440000">
          <a:off x="1460408" y="1003389"/>
          <a:ext cx="342838" cy="435232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600" kern="1200"/>
        </a:p>
      </dsp:txBody>
      <dsp:txXfrm>
        <a:off x="1470229" y="1120662"/>
        <a:ext cx="239987" cy="261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>
            <a:off x="4568412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646550" y="19895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 dirty="0"/>
          </a:p>
        </p:txBody>
      </p:sp>
      <p:sp>
        <p:nvSpPr>
          <p:cNvPr id="23" name="Google Shape;23;p4"/>
          <p:cNvSpPr/>
          <p:nvPr/>
        </p:nvSpPr>
        <p:spPr>
          <a:xfrm flipH="1">
            <a:off x="4455300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+mj-lt"/>
              <a:buAutoNum type="arabicPeriod"/>
              <a:defRPr sz="1800">
                <a:solidFill>
                  <a:srgbClr val="92D050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999999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999999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999999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rabicPeriod"/>
              <a:defRPr>
                <a:solidFill>
                  <a:srgbClr val="999999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pic>
        <p:nvPicPr>
          <p:cNvPr id="2" name="Grafik 1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1CA80F15-9469-4397-26B4-CC31796D92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09999" cy="1141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1248228"/>
            <a:ext cx="2046300" cy="33082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00000"/>
              <a:buChar char="▪"/>
              <a:defRPr sz="2000">
                <a:solidFill>
                  <a:srgbClr val="00B0F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7" name="Google Shape;71;p11">
            <a:extLst>
              <a:ext uri="{FF2B5EF4-FFF2-40B4-BE49-F238E27FC236}">
                <a16:creationId xmlns:a16="http://schemas.microsoft.com/office/drawing/2014/main" id="{0C953439-AD6D-40DB-AA78-3B564972E34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95650" y="47499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2" name="Grafik 1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1DC8E44F-1769-4D28-B30E-9E17F887D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09999" cy="1141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 preserve="1">
  <p:cSld name="1_Title + 1 column lef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 flipH="1">
            <a:off x="6081796" y="0"/>
            <a:ext cx="3062203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9"/>
          <p:cNvSpPr/>
          <p:nvPr/>
        </p:nvSpPr>
        <p:spPr>
          <a:xfrm>
            <a:off x="5968697" y="0"/>
            <a:ext cx="113100" cy="5143500"/>
          </a:xfrm>
          <a:prstGeom prst="rect">
            <a:avLst/>
          </a:prstGeom>
          <a:gradFill flip="none" rotWithShape="1"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323372" y="575500"/>
            <a:ext cx="2046300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92D0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185415" y="46931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6323372" y="2004325"/>
            <a:ext cx="2046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  <p:pic>
        <p:nvPicPr>
          <p:cNvPr id="2" name="Grafik 1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C1C8FC2C-3D4B-929C-45DE-09FFA43174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09999" cy="11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0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B0F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4F6E5C-7736-4488-8664-742D922A27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mtClean="0"/>
              <a:t>1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530907-170F-4CD3-BB0A-121C3401E53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5DB0B8-0B33-4CB7-ADE2-59FD88847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0"/>
            <a:ext cx="4572000" cy="5143500"/>
          </a:xfrm>
          <a:prstGeom prst="rect">
            <a:avLst/>
          </a:prstGeom>
        </p:spPr>
      </p:pic>
      <p:pic>
        <p:nvPicPr>
          <p:cNvPr id="7" name="Grafik 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D427E8A-2D1A-4CFB-8C91-2AD46958F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25338" cy="2493818"/>
          </a:xfrm>
          <a:prstGeom prst="rect">
            <a:avLst/>
          </a:prstGeom>
        </p:spPr>
      </p:pic>
      <p:sp>
        <p:nvSpPr>
          <p:cNvPr id="11" name="Google Shape;375;p34">
            <a:extLst>
              <a:ext uri="{FF2B5EF4-FFF2-40B4-BE49-F238E27FC236}">
                <a16:creationId xmlns:a16="http://schemas.microsoft.com/office/drawing/2014/main" id="{2354453D-953E-4F23-BFE9-2D7607A9D97D}"/>
              </a:ext>
            </a:extLst>
          </p:cNvPr>
          <p:cNvSpPr txBox="1">
            <a:spLocks/>
          </p:cNvSpPr>
          <p:nvPr/>
        </p:nvSpPr>
        <p:spPr>
          <a:xfrm>
            <a:off x="0" y="2897018"/>
            <a:ext cx="4367531" cy="57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92D05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r"/>
            <a:r>
              <a:rPr lang="de-CH" sz="3600" dirty="0">
                <a:solidFill>
                  <a:schemeClr val="bg1"/>
                </a:solidFill>
              </a:rPr>
              <a:t>Open!</a:t>
            </a:r>
          </a:p>
        </p:txBody>
      </p:sp>
      <p:sp>
        <p:nvSpPr>
          <p:cNvPr id="12" name="Google Shape;375;p34">
            <a:extLst>
              <a:ext uri="{FF2B5EF4-FFF2-40B4-BE49-F238E27FC236}">
                <a16:creationId xmlns:a16="http://schemas.microsoft.com/office/drawing/2014/main" id="{34B63C88-ACB2-4CE0-9E81-40CB50A905F9}"/>
              </a:ext>
            </a:extLst>
          </p:cNvPr>
          <p:cNvSpPr txBox="1">
            <a:spLocks/>
          </p:cNvSpPr>
          <p:nvPr/>
        </p:nvSpPr>
        <p:spPr>
          <a:xfrm>
            <a:off x="38515" y="3870822"/>
            <a:ext cx="4533485" cy="118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92D05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r"/>
            <a:r>
              <a:rPr lang="de-DE" sz="2400" dirty="0">
                <a:solidFill>
                  <a:schemeClr val="bg1"/>
                </a:solidFill>
                <a:latin typeface="Nunito Sans" pitchFamily="2" charset="0"/>
              </a:rPr>
              <a:t>Partnerschaften im Ausland – Kontakte knüpfen</a:t>
            </a:r>
          </a:p>
        </p:txBody>
      </p:sp>
    </p:spTree>
    <p:extLst>
      <p:ext uri="{BB962C8B-B14F-4D97-AF65-F5344CB8AC3E}">
        <p14:creationId xmlns:p14="http://schemas.microsoft.com/office/powerpoint/2010/main" val="108364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D392A-B455-867A-658D-A089E13B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WJMF als Kontakt-</a:t>
            </a:r>
            <a:r>
              <a:rPr lang="de-CH" dirty="0" err="1"/>
              <a:t>knüpferin</a:t>
            </a:r>
            <a:endParaRPr lang="de-CH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4A63D8-0874-ECC1-92A9-3F401DC4C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8488" y="99250"/>
            <a:ext cx="6152826" cy="672728"/>
          </a:xfrm>
        </p:spPr>
        <p:txBody>
          <a:bodyPr/>
          <a:lstStyle/>
          <a:p>
            <a:pPr marL="139700" indent="0">
              <a:buClr>
                <a:srgbClr val="00B0F0"/>
              </a:buClr>
              <a:buSzPct val="100000"/>
              <a:buNone/>
            </a:pPr>
            <a:r>
              <a:rPr lang="de-CH" b="1" dirty="0" err="1"/>
              <a:t>Beyond</a:t>
            </a:r>
            <a:r>
              <a:rPr lang="de-CH" b="1" dirty="0"/>
              <a:t> WJMF – Mehr als nur teilnehmen</a:t>
            </a:r>
          </a:p>
          <a:p>
            <a:pPr marL="139700" indent="0">
              <a:buClr>
                <a:srgbClr val="00B0F0"/>
              </a:buClr>
              <a:buSzPct val="100000"/>
              <a:buNone/>
            </a:pPr>
            <a:endParaRPr lang="de-CH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84A42C-8A7E-85C5-86B9-843F4E3436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-CH" smtClean="0"/>
              <a:pPr/>
              <a:t>2</a:t>
            </a:fld>
            <a:endParaRPr lang="de-CH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B9696F39-0EAB-E195-D312-D96FDA56A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157828"/>
              </p:ext>
            </p:extLst>
          </p:nvPr>
        </p:nvGraphicFramePr>
        <p:xfrm>
          <a:off x="4300904" y="771978"/>
          <a:ext cx="4845971" cy="42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706DE4D8-26E9-0D8C-3F9F-56F7FCC3FB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775" y="832016"/>
            <a:ext cx="1308528" cy="1345474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C9A3733-88AC-4A36-7F0B-E4BFF07C7168}"/>
              </a:ext>
            </a:extLst>
          </p:cNvPr>
          <p:cNvGrpSpPr/>
          <p:nvPr/>
        </p:nvGrpSpPr>
        <p:grpSpPr>
          <a:xfrm>
            <a:off x="4101496" y="968499"/>
            <a:ext cx="1752627" cy="559457"/>
            <a:chOff x="4254204" y="739807"/>
            <a:chExt cx="1752627" cy="559457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0205EB4-F7B1-A831-426C-56EC9A42D7F9}"/>
                </a:ext>
              </a:extLst>
            </p:cNvPr>
            <p:cNvGrpSpPr/>
            <p:nvPr/>
          </p:nvGrpSpPr>
          <p:grpSpPr>
            <a:xfrm rot="2182848">
              <a:off x="4312647" y="739807"/>
              <a:ext cx="1635742" cy="559457"/>
              <a:chOff x="1903880" y="823217"/>
              <a:chExt cx="280676" cy="357260"/>
            </a:xfrm>
          </p:grpSpPr>
          <p:sp>
            <p:nvSpPr>
              <p:cNvPr id="11" name="Pfeil: nach rechts 10">
                <a:extLst>
                  <a:ext uri="{FF2B5EF4-FFF2-40B4-BE49-F238E27FC236}">
                    <a16:creationId xmlns:a16="http://schemas.microsoft.com/office/drawing/2014/main" id="{86CBEE4A-2095-1131-97FF-603A01670A0D}"/>
                  </a:ext>
                </a:extLst>
              </p:cNvPr>
              <p:cNvSpPr/>
              <p:nvPr/>
            </p:nvSpPr>
            <p:spPr>
              <a:xfrm rot="19440000">
                <a:off x="1903880" y="823217"/>
                <a:ext cx="280676" cy="35726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0070C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de-CH"/>
              </a:p>
            </p:txBody>
          </p:sp>
          <p:sp>
            <p:nvSpPr>
              <p:cNvPr id="12" name="Pfeil: nach rechts 4">
                <a:extLst>
                  <a:ext uri="{FF2B5EF4-FFF2-40B4-BE49-F238E27FC236}">
                    <a16:creationId xmlns:a16="http://schemas.microsoft.com/office/drawing/2014/main" id="{B2E065FF-83A5-7C85-D123-35210F70AB40}"/>
                  </a:ext>
                </a:extLst>
              </p:cNvPr>
              <p:cNvSpPr txBox="1"/>
              <p:nvPr/>
            </p:nvSpPr>
            <p:spPr>
              <a:xfrm rot="19440000">
                <a:off x="1911921" y="919416"/>
                <a:ext cx="196473" cy="2143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de-CH" sz="1600" kern="1200"/>
              </a:p>
            </p:txBody>
          </p:sp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D3406B1-B785-52E0-2CEE-E8880753EC3D}"/>
                </a:ext>
              </a:extLst>
            </p:cNvPr>
            <p:cNvSpPr txBox="1"/>
            <p:nvPr/>
          </p:nvSpPr>
          <p:spPr>
            <a:xfrm>
              <a:off x="4254204" y="831208"/>
              <a:ext cx="17526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solidFill>
                    <a:schemeClr val="bg1"/>
                  </a:solidFill>
                </a:rPr>
                <a:t>Kontakt knüpfen</a:t>
              </a:r>
            </a:p>
          </p:txBody>
        </p:sp>
      </p:grpSp>
      <p:pic>
        <p:nvPicPr>
          <p:cNvPr id="17" name="Grafik 1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A8A29E8D-1EAE-2745-C030-FF1FA2D1F7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047" y="899888"/>
            <a:ext cx="677547" cy="6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18CFB-BB1B-6431-A1F1-4E32646DC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7EB61-B41B-B509-8A3D-17B85B0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SJMZ in Schweden</a:t>
            </a:r>
            <a:br>
              <a:rPr lang="de-CH" dirty="0"/>
            </a:br>
            <a:r>
              <a:rPr lang="de-CH" dirty="0"/>
              <a:t>2014 beim </a:t>
            </a:r>
            <a:br>
              <a:rPr lang="de-CH" dirty="0"/>
            </a:br>
            <a:r>
              <a:rPr lang="de-CH" dirty="0" err="1"/>
              <a:t>Mjölby</a:t>
            </a:r>
            <a:r>
              <a:rPr lang="de-CH" dirty="0"/>
              <a:t> </a:t>
            </a:r>
            <a:r>
              <a:rPr lang="de-CH" dirty="0" err="1"/>
              <a:t>Ungdomsmusikkar</a:t>
            </a:r>
            <a:endParaRPr lang="de-CH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F2976C-E049-012E-C99F-DB14DE5D0F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9" name="Grafik 8" descr="Ein Bild, das Person, draußen, Kleidung, Mann enthält.&#10;&#10;KI-generierte Inhalte können fehlerhaft sein.">
            <a:extLst>
              <a:ext uri="{FF2B5EF4-FFF2-40B4-BE49-F238E27FC236}">
                <a16:creationId xmlns:a16="http://schemas.microsoft.com/office/drawing/2014/main" id="{833FDD1B-E8DA-79F5-7C54-6B6CF10F9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175" y="2344524"/>
            <a:ext cx="4331335" cy="2810267"/>
          </a:xfrm>
          <a:prstGeom prst="rect">
            <a:avLst/>
          </a:prstGeom>
        </p:spPr>
      </p:pic>
      <p:pic>
        <p:nvPicPr>
          <p:cNvPr id="13" name="Grafik 12" descr="Ein Bild, das Baum, draußen, Fahrzeug, Transport enthält.&#10;&#10;Automatisch generierte Beschreibung">
            <a:extLst>
              <a:ext uri="{FF2B5EF4-FFF2-40B4-BE49-F238E27FC236}">
                <a16:creationId xmlns:a16="http://schemas.microsoft.com/office/drawing/2014/main" id="{99B2718F-772E-BFD3-20E6-CFFF8C81B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350" y="-967872"/>
            <a:ext cx="6599650" cy="3312396"/>
          </a:xfrm>
          <a:prstGeom prst="rect">
            <a:avLst/>
          </a:prstGeom>
        </p:spPr>
      </p:pic>
      <p:pic>
        <p:nvPicPr>
          <p:cNvPr id="18" name="Grafik 17" descr="Ein Bild, das draußen, Musikinstrument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FDE73E56-F4E9-E210-EA37-1588D0BBCB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31"/>
          <a:stretch/>
        </p:blipFill>
        <p:spPr>
          <a:xfrm>
            <a:off x="2544350" y="2333233"/>
            <a:ext cx="3687282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C2B5-3893-77C1-7429-04DABD17A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8729A-C89E-6E48-847E-7FAFFC9D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 dirty="0"/>
            </a:br>
            <a:r>
              <a:rPr lang="de-CH" dirty="0" err="1"/>
              <a:t>Mjölby</a:t>
            </a:r>
            <a:r>
              <a:rPr lang="de-CH" dirty="0"/>
              <a:t> </a:t>
            </a:r>
            <a:r>
              <a:rPr lang="de-CH" dirty="0" err="1"/>
              <a:t>Ungdoms-musikkar</a:t>
            </a:r>
            <a:r>
              <a:rPr lang="de-CH" dirty="0"/>
              <a:t> am WJMF Zürich 2024</a:t>
            </a:r>
            <a:endParaRPr lang="de-CH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756F5D-84AB-4247-B9A8-BAB2DD303A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6" name="Grafik 5" descr="Ein Bild, das Kleidung, Person, draußen, Marschieren enthält.&#10;&#10;KI-generierte Inhalte können fehlerhaft sein.">
            <a:extLst>
              <a:ext uri="{FF2B5EF4-FFF2-40B4-BE49-F238E27FC236}">
                <a16:creationId xmlns:a16="http://schemas.microsoft.com/office/drawing/2014/main" id="{4A12E076-AEED-3A6C-0A82-DBD432435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50" y="0"/>
            <a:ext cx="3428683" cy="5143500"/>
          </a:xfrm>
          <a:prstGeom prst="rect">
            <a:avLst/>
          </a:prstGeom>
        </p:spPr>
      </p:pic>
      <p:pic>
        <p:nvPicPr>
          <p:cNvPr id="8" name="Grafik 7" descr="Ein Bild, das Musik, Person, Messing, Kleidung enthält.&#10;&#10;KI-generierte Inhalte können fehlerhaft sein.">
            <a:extLst>
              <a:ext uri="{FF2B5EF4-FFF2-40B4-BE49-F238E27FC236}">
                <a16:creationId xmlns:a16="http://schemas.microsoft.com/office/drawing/2014/main" id="{6649A65A-0C11-7CA2-0BEE-D4853765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2" y="2428875"/>
            <a:ext cx="4071938" cy="2714625"/>
          </a:xfrm>
          <a:prstGeom prst="rect">
            <a:avLst/>
          </a:prstGeom>
        </p:spPr>
      </p:pic>
      <p:pic>
        <p:nvPicPr>
          <p:cNvPr id="10" name="Grafik 9" descr="Ein Bild, das draußen, Himmel, Baum, Flagge enthält.&#10;&#10;KI-generierte Inhalte können fehlerhaft sein.">
            <a:extLst>
              <a:ext uri="{FF2B5EF4-FFF2-40B4-BE49-F238E27FC236}">
                <a16:creationId xmlns:a16="http://schemas.microsoft.com/office/drawing/2014/main" id="{F2404206-5D6A-8EF1-6776-119EE0C9B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465" y="-1"/>
            <a:ext cx="364153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4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D11C-553F-F98D-F0FA-8F16832C0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317C4-4C07-B514-DD5E-E958473B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b="1" dirty="0"/>
              <a:t>SJMK mit Marching Stars aus Bulgarien und der </a:t>
            </a:r>
            <a:r>
              <a:rPr lang="de-CH" sz="2000" b="1" dirty="0" err="1"/>
              <a:t>Boinsas</a:t>
            </a:r>
            <a:r>
              <a:rPr lang="de-CH" sz="2000" b="1" dirty="0"/>
              <a:t> Verdes Marching Band aus El Salvador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1FFF4-AB66-2C7E-4FDD-FC28A050BA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6" name="Grafik 5" descr="Ein Bild, das Person, Kleidung, Gruppe, Schuhwerk enthält.&#10;&#10;KI-generierte Inhalte können fehlerhaft sein.">
            <a:extLst>
              <a:ext uri="{FF2B5EF4-FFF2-40B4-BE49-F238E27FC236}">
                <a16:creationId xmlns:a16="http://schemas.microsoft.com/office/drawing/2014/main" id="{7223D17E-E516-6B2F-3899-69392C182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5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6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9322A-A65F-B3AA-1F34-F3062662A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03DB5-443E-306B-774A-951A39BA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b="1" dirty="0"/>
              <a:t>Showband.ch und </a:t>
            </a:r>
            <a:r>
              <a:rPr lang="de-CH" sz="2000" b="1" dirty="0" err="1"/>
              <a:t>Boinsas</a:t>
            </a:r>
            <a:r>
              <a:rPr lang="de-CH" sz="2000" b="1" dirty="0"/>
              <a:t> Verdes Marching Band aus El Salvador am WAMSB 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314137-429F-0DAF-8FA8-6B515D447E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B86D2B-3950-D7CF-60F2-6D4B01D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50" y="-45198"/>
            <a:ext cx="6599650" cy="5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65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91E6-A510-969D-C9CB-D4049259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AAC2-1835-0BAB-F9F7-0D9ACDC7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b="1" dirty="0"/>
              <a:t>Key Take </a:t>
            </a:r>
            <a:r>
              <a:rPr lang="de-CH" sz="2000" b="1" dirty="0" err="1"/>
              <a:t>Aways</a:t>
            </a:r>
            <a:endParaRPr lang="de-CH" sz="20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646DC-5701-B7C2-0680-5B1372B099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DD5DC2-08A0-ED07-002F-EE2EE746FD2A}"/>
              </a:ext>
            </a:extLst>
          </p:cNvPr>
          <p:cNvSpPr txBox="1"/>
          <p:nvPr/>
        </p:nvSpPr>
        <p:spPr>
          <a:xfrm>
            <a:off x="2807401" y="371147"/>
            <a:ext cx="62345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Der Austausch unter Jugendlichen wird gefördert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Gemeinsame Veranstaltungen stärken die Verbindung und den kulturellen Austausch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Musikreisen sind Highlights in jedem Vereinskalender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Die Pflege solcher Partnerschaften erfordert Engagement und eine gute Beziehung zum Vorstand des Partnervereins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r>
              <a:rPr lang="de-DE" sz="2000" b="1" dirty="0">
                <a:solidFill>
                  <a:srgbClr val="00B0F0"/>
                </a:solidFill>
              </a:rPr>
              <a:t>Meldet euch bei uns, wenn ihr auch Kontakt zu einem internationalen Orchester knüpfen wollt</a:t>
            </a:r>
          </a:p>
        </p:txBody>
      </p:sp>
    </p:spTree>
    <p:extLst>
      <p:ext uri="{BB962C8B-B14F-4D97-AF65-F5344CB8AC3E}">
        <p14:creationId xmlns:p14="http://schemas.microsoft.com/office/powerpoint/2010/main" val="3944906706"/>
      </p:ext>
    </p:extLst>
  </p:cSld>
  <p:clrMapOvr>
    <a:masterClrMapping/>
  </p:clrMapOvr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575E5F"/>
      </a:dk2>
      <a:lt2>
        <a:srgbClr val="E7E4DD"/>
      </a:lt2>
      <a:accent1>
        <a:srgbClr val="F67031"/>
      </a:accent1>
      <a:accent2>
        <a:srgbClr val="FFA400"/>
      </a:accent2>
      <a:accent3>
        <a:srgbClr val="7A7AAA"/>
      </a:accent3>
      <a:accent4>
        <a:srgbClr val="00BCD4"/>
      </a:accent4>
      <a:accent5>
        <a:srgbClr val="F2496F"/>
      </a:accent5>
      <a:accent6>
        <a:srgbClr val="A2324B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</Words>
  <Application>Microsoft Office PowerPoint</Application>
  <PresentationFormat>Bildschirmpräsentation (16:9)</PresentationFormat>
  <Paragraphs>31</Paragraphs>
  <Slides>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Ulysses template</vt:lpstr>
      <vt:lpstr>PowerPoint-Präsentation</vt:lpstr>
      <vt:lpstr>Das WJMF als Kontakt-knüpferin</vt:lpstr>
      <vt:lpstr>SJMZ in Schweden 2014 beim  Mjölby Ungdomsmusikkar</vt:lpstr>
      <vt:lpstr> Mjölby Ungdoms-musikkar am WJMF Zürich 2024</vt:lpstr>
      <vt:lpstr>SJMK mit Marching Stars aus Bulgarien und der Boinsas Verdes Marching Band aus El Salvador</vt:lpstr>
      <vt:lpstr>Showband.ch und Boinsas Verdes Marching Band aus El Salvador am WAMSB 2023</vt:lpstr>
      <vt:lpstr>Key Take 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Martin Hollins</dc:creator>
  <cp:lastModifiedBy>Claudia Birrer</cp:lastModifiedBy>
  <cp:revision>93</cp:revision>
  <dcterms:modified xsi:type="dcterms:W3CDTF">2025-03-14T06:04:52Z</dcterms:modified>
</cp:coreProperties>
</file>