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6" autoAdjust="0"/>
    <p:restoredTop sz="94672"/>
  </p:normalViewPr>
  <p:slideViewPr>
    <p:cSldViewPr snapToGrid="0">
      <p:cViewPr varScale="1">
        <p:scale>
          <a:sx n="98" d="100"/>
          <a:sy n="98" d="100"/>
        </p:scale>
        <p:origin x="107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45E8-0220-80A3-35ED-BED05FDAD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2F0A0-31D3-A0CD-B054-62112F8D9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9B416-D695-553F-2A51-7A7D1389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C2BB6-D32B-4140-9E21-7583E0A0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23915-19D4-F302-599F-02352220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9348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AC3C-B72A-AB9B-2BF4-AEF948E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A5481-3FE0-9A2B-F183-D807B4DF3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D3CA1-30F4-BFD8-A572-7F946EAC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92FD1-3E87-3CD1-CD83-D681E0CE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368A2-AA8A-C3A7-4D10-1B83590B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462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E26DEA-5B49-F597-83A5-D39738543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FCEB7-DAFD-A535-A0A8-01F0BF40E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26D50-C4FB-F4B1-B3F0-DAD97CA0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D250-DA61-1F99-165E-295C56B63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3A197-8849-B94D-6ED3-4BAF1FB5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9931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83BA-0B72-09B0-6DB7-C7623A02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D84A4-0D2D-0105-922A-AABE50AD1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A3935-2C5F-5DD4-F18F-C460C907B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887C7-E101-9582-D491-D2C77B22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4315-6672-0084-7EDA-29095B82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0059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9858-222F-3E20-D99D-3641D576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4BC31-76D4-3B53-98A5-B1A415D1E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DDF0-B105-7BE5-C29D-1D9B4C4D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AAB17-19C5-2262-1825-E73B248E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DA88C-804C-4445-B6CC-0E10EE8A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4608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9A1C-260C-5ACC-2EBB-ACBAC06E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018AE-1317-B51C-0CB1-CBE1666EA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E3434-FCD8-FC62-BA6C-13BAC6C05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03D8C-AC51-5938-0036-84B6DE4A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411B5-ED4D-793E-370D-A12EB663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93271-5C38-C77B-D8F8-1DFF0BF3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3038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2498-5A14-BD7C-C63B-C43A4ED2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DD194-61D9-CD42-E042-1E1F80442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61341-9DFB-0409-3846-D7E5F9B8E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BD3B1B-287C-37D1-584C-3C4656EB1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90830-35E0-E5EB-3ABB-9E7F6DB6D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2E7AC7-F1D7-02B2-EEA1-84CBB5C6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644C3-B830-BFBF-4B27-9C837354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12CD4-AEDB-292F-A7F0-5A5AAF57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3346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3C6D-D794-13B3-1790-F29CA2C4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30E56-8EFC-40B4-8F3D-76D5F539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1EB55-592D-FD6C-5F68-8E94E7F6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B2637-6810-E6F3-42D5-0F5799B8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9227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39724-77E4-6E4F-01C2-6B0AF50E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643141-CCB9-CAF5-F3A3-8E64A80F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294DF-7EF1-BE62-CB43-B2610231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5215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25C8-EC23-85BA-99BD-34D95C58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8302D-C34A-D9FD-211A-D9ED03EFC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71C0A-E52F-5479-F60E-3C9F8AD18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B7A56-B669-EAF1-7D1C-AFE07B5B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FF1D-E13E-78F9-DB7F-08AAD635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E7783-3837-BEBF-F23B-A634A800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99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1436-73FA-70E9-49A2-0ABF82FC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B3940-7572-21AA-7DB2-FE1B12FC9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92F7F-3737-12E8-FCF5-13F7227AA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BF832-5797-0D5E-391B-342C9994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AE216-F67D-C3CD-A31D-A28A4CEA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DBB94-6717-57E4-7277-90F7CC29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4440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25848-559F-EBD4-9BF0-0F5702C84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477FD-436E-64F9-22B1-14D146E66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600C0-9786-D12A-45D1-747C0BC1B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DFAA00-6731-4F43-91A7-F18F747501C1}" type="datetimeFigureOut">
              <a:rPr lang="en-CH" smtClean="0"/>
              <a:t>3/14/25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C728B-7696-2AE6-0A6E-6FB03E09F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3DA5-67A5-709A-2428-DF91ED06D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BB449C-A9AA-461E-9A4D-549774E382E2}" type="slidenum">
              <a:rPr lang="en-CH" smtClean="0"/>
              <a:t>‹Nr.›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0154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yellow uniforms playing instruments&#10;&#10;AI-generated content may be incorrect.">
            <a:extLst>
              <a:ext uri="{FF2B5EF4-FFF2-40B4-BE49-F238E27FC236}">
                <a16:creationId xmlns:a16="http://schemas.microsoft.com/office/drawing/2014/main" id="{0005D405-2F14-C28E-80BB-33C85CB849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 r="-1" b="11356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5C9E7E-7819-E457-6FC3-D8813BC4B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Musik </a:t>
            </a:r>
            <a:r>
              <a:rPr lang="en-GB" sz="6600" dirty="0" err="1">
                <a:solidFill>
                  <a:schemeClr val="bg1"/>
                </a:solidFill>
              </a:rPr>
              <a:t>bewegt</a:t>
            </a:r>
            <a:r>
              <a:rPr lang="en-GB" sz="6600" dirty="0">
                <a:solidFill>
                  <a:schemeClr val="bg1"/>
                </a:solidFill>
              </a:rPr>
              <a:t>!</a:t>
            </a:r>
            <a:endParaRPr lang="en-CH" sz="6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AA8C1-8C36-994D-BF5F-B02F4FFEC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Suite </a:t>
            </a:r>
            <a:r>
              <a:rPr lang="en-GB" sz="2000" dirty="0" err="1">
                <a:solidFill>
                  <a:schemeClr val="bg1"/>
                </a:solidFill>
              </a:rPr>
              <a:t>mit</a:t>
            </a:r>
            <a:r>
              <a:rPr lang="en-GB" sz="2000" dirty="0">
                <a:solidFill>
                  <a:schemeClr val="bg1"/>
                </a:solidFill>
              </a:rPr>
              <a:t> vier Schweizer </a:t>
            </a:r>
            <a:r>
              <a:rPr lang="en-GB" sz="2000" dirty="0" err="1">
                <a:solidFill>
                  <a:schemeClr val="bg1"/>
                </a:solidFill>
              </a:rPr>
              <a:t>Volksliedern</a:t>
            </a:r>
            <a:r>
              <a:rPr lang="en-GB" sz="2000" dirty="0">
                <a:solidFill>
                  <a:schemeClr val="bg1"/>
                </a:solidFill>
              </a:rPr>
              <a:t> f</a:t>
            </a:r>
            <a:r>
              <a:rPr lang="de-CH" sz="2000" dirty="0" err="1">
                <a:solidFill>
                  <a:schemeClr val="bg1"/>
                </a:solidFill>
              </a:rPr>
              <a:t>ür</a:t>
            </a:r>
            <a:r>
              <a:rPr lang="de-CH" sz="2000" dirty="0">
                <a:solidFill>
                  <a:schemeClr val="bg1"/>
                </a:solidFill>
              </a:rPr>
              <a:t> Kinderstimmen und </a:t>
            </a:r>
            <a:r>
              <a:rPr lang="de-CH" sz="2000" dirty="0" err="1">
                <a:solidFill>
                  <a:schemeClr val="bg1"/>
                </a:solidFill>
              </a:rPr>
              <a:t>Blasorchster</a:t>
            </a:r>
            <a:r>
              <a:rPr lang="de-CH" sz="2000" dirty="0">
                <a:solidFill>
                  <a:schemeClr val="bg1"/>
                </a:solidFill>
              </a:rPr>
              <a:t> von Stephan Hodel</a:t>
            </a:r>
          </a:p>
          <a:p>
            <a:endParaRPr lang="de-CH" sz="2000" dirty="0">
              <a:solidFill>
                <a:schemeClr val="bg1"/>
              </a:solidFill>
            </a:endParaRPr>
          </a:p>
          <a:p>
            <a:r>
              <a:rPr lang="de-CH" sz="2000" dirty="0">
                <a:solidFill>
                  <a:schemeClr val="bg1"/>
                </a:solidFill>
              </a:rPr>
              <a:t>Ein Projekt der Musikschule der Stadt Luzern</a:t>
            </a:r>
            <a:endParaRPr lang="en-CH" sz="2000" dirty="0">
              <a:solidFill>
                <a:schemeClr val="bg1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0CA36-CBEB-A90A-CDDF-ECA000B2B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CH" sz="5400"/>
              <a:t>Ausgangslage</a:t>
            </a:r>
            <a:endParaRPr lang="en-CH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F9FAB-59C0-3E2A-F5A1-8846E903B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CH" sz="1500" dirty="0"/>
              <a:t>Jährliches Konzert der Musikschule der Stadt Luzern im KKL</a:t>
            </a:r>
          </a:p>
          <a:p>
            <a:pPr lvl="1"/>
            <a:r>
              <a:rPr lang="de-CH" sz="1500" dirty="0"/>
              <a:t>Jugendblasorchester</a:t>
            </a:r>
          </a:p>
          <a:p>
            <a:pPr lvl="2"/>
            <a:r>
              <a:rPr lang="de-CH" sz="1500" dirty="0"/>
              <a:t>Vorzeigeensemble</a:t>
            </a:r>
          </a:p>
          <a:p>
            <a:pPr lvl="1"/>
            <a:r>
              <a:rPr lang="de-CH" sz="1500" dirty="0"/>
              <a:t>Kinder aus den Primarschulen der Stadt Luzern</a:t>
            </a:r>
          </a:p>
          <a:p>
            <a:pPr lvl="2"/>
            <a:r>
              <a:rPr lang="de-CH" sz="1500" dirty="0" err="1"/>
              <a:t>zufünktige</a:t>
            </a:r>
            <a:r>
              <a:rPr lang="de-CH" sz="1500" dirty="0"/>
              <a:t> ‘KundInnen’</a:t>
            </a:r>
          </a:p>
          <a:p>
            <a:pPr lvl="1"/>
            <a:r>
              <a:rPr lang="de-CH" sz="1500" dirty="0"/>
              <a:t>Märchenerzählerin</a:t>
            </a:r>
          </a:p>
          <a:p>
            <a:pPr lvl="1"/>
            <a:r>
              <a:rPr lang="de-CH" sz="1500" dirty="0"/>
              <a:t>Neukomposition</a:t>
            </a:r>
          </a:p>
          <a:p>
            <a:pPr lvl="2"/>
            <a:r>
              <a:rPr lang="de-CH" sz="1500" dirty="0"/>
              <a:t>unter Einbezug der jeweiligen Fähigkeiten</a:t>
            </a:r>
          </a:p>
          <a:p>
            <a:pPr lvl="2"/>
            <a:r>
              <a:rPr lang="de-CH" sz="1500" dirty="0"/>
              <a:t>Dauer ca. 15 Minuten</a:t>
            </a:r>
            <a:endParaRPr lang="en-CH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3F389-4451-5E1A-3F74-E8B95779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2530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5965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AD6DB-EA40-EBD4-A44A-5B78F9286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94E4F-2FFD-94C3-D91E-4B23FD7E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CH" sz="3400"/>
              <a:t>Zielsetzung - Herausforderungen</a:t>
            </a:r>
            <a:endParaRPr lang="en-CH" sz="34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B74F4-9B8B-95B6-6F71-F2CCE3C53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CH" sz="1100" dirty="0"/>
              <a:t>Niederschwelligkeit</a:t>
            </a:r>
          </a:p>
          <a:p>
            <a:pPr lvl="1"/>
            <a:r>
              <a:rPr lang="de-CH" sz="1100" dirty="0"/>
              <a:t>Kinder, keine Erfahrungen</a:t>
            </a:r>
          </a:p>
          <a:p>
            <a:pPr lvl="2"/>
            <a:r>
              <a:rPr lang="de-CH" sz="1100" dirty="0"/>
              <a:t>lesen keine Noten, Play-</a:t>
            </a:r>
            <a:r>
              <a:rPr lang="de-CH" sz="1100" dirty="0" err="1"/>
              <a:t>Alongs</a:t>
            </a:r>
            <a:r>
              <a:rPr lang="de-CH" sz="1100" dirty="0"/>
              <a:t>, Musik u. Bewegung Lehrpersonen</a:t>
            </a:r>
          </a:p>
          <a:p>
            <a:pPr lvl="1"/>
            <a:r>
              <a:rPr lang="de-CH" sz="1100" dirty="0"/>
              <a:t>Publikum (Eltern, Grosseltern, keine Konzerterfahrung)</a:t>
            </a:r>
          </a:p>
          <a:p>
            <a:pPr lvl="1"/>
            <a:r>
              <a:rPr lang="de-CH" sz="1100" dirty="0"/>
              <a:t>Ticketpreise</a:t>
            </a:r>
          </a:p>
          <a:p>
            <a:r>
              <a:rPr lang="de-CH" sz="1100" dirty="0"/>
              <a:t>Talentförderung</a:t>
            </a:r>
          </a:p>
          <a:p>
            <a:pPr lvl="1"/>
            <a:r>
              <a:rPr lang="de-CH" sz="1100" dirty="0"/>
              <a:t>JBL als Vorzeigeensemble, ganzer Kanton</a:t>
            </a:r>
          </a:p>
          <a:p>
            <a:pPr lvl="2"/>
            <a:r>
              <a:rPr lang="de-CH" sz="1100" dirty="0"/>
              <a:t>lesen Noten, quasi professionell</a:t>
            </a:r>
          </a:p>
          <a:p>
            <a:pPr lvl="1"/>
            <a:r>
              <a:rPr lang="de-CH" sz="1100" dirty="0"/>
              <a:t>anspruchsvoll (Ouvertüre, Zwischenspiele, Soli)</a:t>
            </a:r>
          </a:p>
          <a:p>
            <a:r>
              <a:rPr lang="de-CH" sz="1100" dirty="0"/>
              <a:t>Künstlerisch</a:t>
            </a:r>
          </a:p>
          <a:p>
            <a:pPr lvl="1"/>
            <a:r>
              <a:rPr lang="de-CH" sz="1100" dirty="0"/>
              <a:t>kein Potpourri, musikalischer Gehalt</a:t>
            </a:r>
          </a:p>
          <a:p>
            <a:pPr lvl="1"/>
            <a:r>
              <a:rPr lang="de-CH" sz="1100" dirty="0"/>
              <a:t>zugänglich, Spiel/Singfreude, Interesse wecken</a:t>
            </a:r>
          </a:p>
          <a:p>
            <a:pPr lvl="1"/>
            <a:r>
              <a:rPr lang="de-CH" sz="1100" dirty="0"/>
              <a:t>nur 1 Probe</a:t>
            </a:r>
          </a:p>
          <a:p>
            <a:pPr lvl="1"/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128444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3F8BFA-7677-6E74-A602-4D181E10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CH" sz="5400"/>
              <a:t>Resultat - Nachhaltigkeit</a:t>
            </a:r>
            <a:endParaRPr lang="en-CH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09521-1F23-4645-C28A-AE96BF16D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CH" sz="1200"/>
              <a:t>Konzerterlebnis</a:t>
            </a:r>
          </a:p>
          <a:p>
            <a:pPr lvl="1"/>
            <a:r>
              <a:rPr lang="de-CH" sz="1200"/>
              <a:t>Kinder, Jugendliche, Erwachsene</a:t>
            </a:r>
          </a:p>
          <a:p>
            <a:pPr lvl="1"/>
            <a:r>
              <a:rPr lang="de-CH" sz="1200"/>
              <a:t>gemeinsames Musizieren, gemeinsame Lieder</a:t>
            </a:r>
          </a:p>
          <a:p>
            <a:pPr lvl="2"/>
            <a:r>
              <a:rPr lang="de-CH" sz="1200"/>
              <a:t>vermehrt schwierig in der heutigen Gesellschaft</a:t>
            </a:r>
          </a:p>
          <a:p>
            <a:pPr lvl="1"/>
            <a:r>
              <a:rPr lang="de-CH" sz="1200"/>
              <a:t>Wecken von Interesse an Musikunterricht</a:t>
            </a:r>
          </a:p>
          <a:p>
            <a:r>
              <a:rPr lang="de-CH" sz="1200"/>
              <a:t>Musikschule</a:t>
            </a:r>
          </a:p>
          <a:p>
            <a:pPr lvl="1"/>
            <a:r>
              <a:rPr lang="de-CH" sz="1200"/>
              <a:t>Anmeldezahlen</a:t>
            </a:r>
          </a:p>
          <a:p>
            <a:r>
              <a:rPr lang="de-CH" sz="1200"/>
              <a:t>Komponist</a:t>
            </a:r>
          </a:p>
          <a:p>
            <a:pPr lvl="1"/>
            <a:r>
              <a:rPr lang="de-CH" sz="1200"/>
              <a:t>oft spezifische Voraussetzungen</a:t>
            </a:r>
          </a:p>
          <a:p>
            <a:pPr lvl="1"/>
            <a:r>
              <a:rPr lang="de-CH" sz="1200"/>
              <a:t>Folgeaufträge für andere Anlässe</a:t>
            </a:r>
          </a:p>
          <a:p>
            <a:pPr lvl="1"/>
            <a:r>
              <a:rPr lang="de-CH" sz="1200"/>
              <a:t>Musik erhältlich bei lucerne music edition</a:t>
            </a:r>
          </a:p>
        </p:txBody>
      </p:sp>
      <p:pic>
        <p:nvPicPr>
          <p:cNvPr id="5" name="Picture 4" descr="A group of people in yellow uniforms playing instruments&#10;&#10;AI-generated content may be incorrect.">
            <a:extLst>
              <a:ext uri="{FF2B5EF4-FFF2-40B4-BE49-F238E27FC236}">
                <a16:creationId xmlns:a16="http://schemas.microsoft.com/office/drawing/2014/main" id="{EFA221EC-6FF3-B8F7-AD17-CA447DA11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r="1407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9083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ntastic premiere yesterday @kklluzern with 230 children, Jugendblasorchester Luzern and conductor Sandro Blank. #premiere #kklluzern #swiss #folk #song #stephanhodel #composer #sandroblank #children #photoofthe">
            <a:hlinkClick r:id="" action="ppaction://media"/>
            <a:extLst>
              <a:ext uri="{FF2B5EF4-FFF2-40B4-BE49-F238E27FC236}">
                <a16:creationId xmlns:a16="http://schemas.microsoft.com/office/drawing/2014/main" id="{04446378-F615-D0FB-76C0-E4A8019341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3686" y="1253331"/>
            <a:ext cx="7912100" cy="4351338"/>
          </a:xfrm>
        </p:spPr>
      </p:pic>
    </p:spTree>
    <p:extLst>
      <p:ext uri="{BB962C8B-B14F-4D97-AF65-F5344CB8AC3E}">
        <p14:creationId xmlns:p14="http://schemas.microsoft.com/office/powerpoint/2010/main" val="34351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Macintosh PowerPoint</Application>
  <PresentationFormat>Breitbild</PresentationFormat>
  <Paragraphs>40</Paragraphs>
  <Slides>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Musik bewegt!</vt:lpstr>
      <vt:lpstr>Ausgangslage</vt:lpstr>
      <vt:lpstr>Zielsetzung - Herausforderungen</vt:lpstr>
      <vt:lpstr>Resultat - Nachhaltigkeit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 Hodel</dc:creator>
  <cp:lastModifiedBy>Doris Stingl</cp:lastModifiedBy>
  <cp:revision>10</cp:revision>
  <dcterms:created xsi:type="dcterms:W3CDTF">2025-03-10T10:22:45Z</dcterms:created>
  <dcterms:modified xsi:type="dcterms:W3CDTF">2025-03-14T06:03:22Z</dcterms:modified>
</cp:coreProperties>
</file>